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</p:sldIdLst>
  <p:sldSz cx="9144000" cy="5143500" type="screen16x9"/>
  <p:notesSz cx="6858000" cy="9144000"/>
  <p:embeddedFontLst>
    <p:embeddedFont>
      <p:font typeface="Anton" pitchFamily="2" charset="0"/>
      <p:regular r:id="rId14"/>
    </p:embeddedFont>
    <p:embeddedFont>
      <p:font typeface="Catamaran" panose="020B0604020202020204" charset="0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E9E3A1CC-19D1-C9F6-1703-182247EDE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7FCE1F25-4F67-93B7-96F8-8924E9796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8A3A70D-09DD-A8CE-EF8F-30E6CD763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0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0DCAD96-93CD-56FE-0A04-A01A31BD9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1C573A4-D36E-EA74-6E3A-3ABC1AECF7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42C7E4F-CCA3-0D71-DA90-386E26A17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3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B73044BE-F3CE-6805-E648-08E9BE9A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2790B4F4-3D42-7F1A-C7D7-B622014EC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499DB4CF-20EF-D26C-29E5-593B4E94F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9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F72BAEEC-7334-FB9F-51EE-24F6292B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9C5721AC-CEC1-A280-3738-84EA5932B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E6D7ADB-0560-17CD-9153-E5BEEAECB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22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CD14BD12-16E5-50DE-2E22-DFF89DC3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8ABBBAA-E4EE-EF5F-837B-87065469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3DF268CE-BFBD-7972-5ACA-FEBE3E875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89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82B41621-F55B-97BD-320B-12E785E1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3EEBF79-AA8C-4DDB-9E36-F851EC3DA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642F8C6-DBE1-4F2D-264D-B2BC25C5C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4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DAA238A3-C51D-0C66-A7FD-0E8D5966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DBBE8FA-ADB8-8A35-D40D-165BEF01F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17F62CAE-766A-29AC-B924-B3A8A9649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2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22A5F8A0-3CCA-45F5-E497-F7942A80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B04ABA96-F208-295A-FA00-ED15C08B4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F8C2BA0B-80B4-DE49-AA6E-AD106F3BC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4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D0EECC7-24D8-0C4D-A107-9DC2C9C2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EC58E18B-AFE8-CB65-744A-1AA48CAB00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618F4025-14BE-A93B-AEDD-84CAA4EE4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 userDrawn="1"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1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8" r:id="rId4"/>
    <p:sldLayoutId id="2147483677" r:id="rId5"/>
    <p:sldLayoutId id="2147483678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Python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59DA7-CC03-E0C3-C443-F660914D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33" y="871692"/>
            <a:ext cx="1535457" cy="16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41A05E5-F851-4438-829C-2573C71E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D461C72-70BD-328B-9F44-C246D8FFD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Logic Operators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22C83133-289D-CEEB-79AB-0D883DBBD8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Comparing two or more values is important for determining if a condition is TRUE or FALSE: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E9EA9-0E6B-FCF4-27F8-BF5A3687BCDE}"/>
              </a:ext>
            </a:extLst>
          </p:cNvPr>
          <p:cNvSpPr txBox="1"/>
          <p:nvPr/>
        </p:nvSpPr>
        <p:spPr>
          <a:xfrm>
            <a:off x="720000" y="166380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#logic operators: evaluate conditions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-- TRUE if both conditions are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 -- TRUE if either conditions are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not -- flips the result TRUE -&gt; FALSE or vice versa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C34135FC-0B05-44F5-22F6-09C9FCFB5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1B459318-3A62-83E0-3077-EAD45CB14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Operator Precedence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98F6E354-CA86-ACAA-CA59-BE96DEF8BA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Precedence is the order of operations arithmetic operators are executed, think math class: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C2610-FB1A-50B9-1AC0-647956782B8B}"/>
              </a:ext>
            </a:extLst>
          </p:cNvPr>
          <p:cNvSpPr txBox="1"/>
          <p:nvPr/>
        </p:nvSpPr>
        <p:spPr>
          <a:xfrm>
            <a:off x="719999" y="1825174"/>
            <a:ext cx="7703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#1 - Parentheses -- ()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#2 - Exponentiation -- **    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#3 - Multiplication, division, floor division, and modulus -- *  /  //  %    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#4 - Addition and subtraction -- +  -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0C7A3-0779-A2D6-520A-172191037119}"/>
              </a:ext>
            </a:extLst>
          </p:cNvPr>
          <p:cNvSpPr txBox="1"/>
          <p:nvPr/>
        </p:nvSpPr>
        <p:spPr>
          <a:xfrm>
            <a:off x="719998" y="3269513"/>
            <a:ext cx="65414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#CHALLENGE: What does the following equation evaluate to?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1 : Storing and Manipulating Data</a:t>
            </a:r>
            <a:endParaRPr dirty="0"/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504220512"/>
              </p:ext>
            </p:extLst>
          </p:nvPr>
        </p:nvGraphicFramePr>
        <p:xfrm>
          <a:off x="420129" y="1670450"/>
          <a:ext cx="8204887" cy="2804000"/>
        </p:xfrm>
        <a:graphic>
          <a:graphicData uri="http://schemas.openxmlformats.org/drawingml/2006/table">
            <a:tbl>
              <a:tblPr>
                <a:noFill/>
                <a:tableStyleId>{9577CEE3-539C-40FE-893D-AA8995659627}</a:tableStyleId>
              </a:tblPr>
              <a:tblGrid>
                <a:gridCol w="299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Getting Started In The Programming Environment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install python v3, pip package manager, git bash cli and VSCode For Python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Python Syntax and Commenting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python code is structured with and indenting and how code is commented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 Types in Python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different forms of data are represented in Python 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Numbers &amp; Casting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first of the Primitive Data Types: Int, float and complex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Strings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</a:t>
                      </a:r>
                      <a:r>
                        <a:rPr lang="en-CA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rking with strings of characters to represent words and sentences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Booleans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TRUE and FALSE, basic elements of programming logic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Operators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Operations, as arithmetic, to manipulate variables and values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2969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List, Dictionaries, Sets &amp; Tuples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Learn how to group data and perform operations on groups of data</a:t>
                      </a:r>
                      <a:endParaRPr sz="10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3109"/>
                  </a:ext>
                </a:extLst>
              </a:tr>
            </a:tbl>
          </a:graphicData>
        </a:graphic>
      </p:graphicFrame>
      <p:sp>
        <p:nvSpPr>
          <p:cNvPr id="839" name="Google Shape;839;p37"/>
          <p:cNvSpPr txBox="1"/>
          <p:nvPr/>
        </p:nvSpPr>
        <p:spPr>
          <a:xfrm>
            <a:off x="720000" y="1135163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Programming Python Begins With Understanding Variables and Data Types</a:t>
            </a: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86C93F06-6F9C-1B2C-6854-4875D2F8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643D1E08-A927-47AF-A43B-CB9285E9F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2E1DAB32-75DF-2A33-CC91-729D02261D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TRUE or FALSE Statements in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5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B1DC850A-0DC3-EFC2-9AF7-34671254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3E71A188-AC1B-A917-04BC-547A2E4F1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ECC9684A-E1DE-4DB3-33E8-2B65538222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Some statements in Python are meant to evaluate to TRUE or FALSE, Consider: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02491-D33A-ACAD-BE1E-A3C4D5BD6C19}"/>
              </a:ext>
            </a:extLst>
          </p:cNvPr>
          <p:cNvSpPr txBox="1"/>
          <p:nvPr/>
        </p:nvSpPr>
        <p:spPr>
          <a:xfrm>
            <a:off x="720000" y="1879252"/>
            <a:ext cx="74759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following statements evaluate to either true or false and can be printed to the terminal: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EB5143A-AC44-3D7E-80D8-87DB9997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0967FC97-B88C-2FF2-7131-00EDBC8472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39FF961C-F974-DC4D-8BE8-111580A4C1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TRUE or FALSE with IF…ELSE statements: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1FB3D-B59E-1940-3E0D-DCA6C4752891}"/>
              </a:ext>
            </a:extLst>
          </p:cNvPr>
          <p:cNvSpPr txBox="1"/>
          <p:nvPr/>
        </p:nvSpPr>
        <p:spPr>
          <a:xfrm>
            <a:off x="720000" y="1921208"/>
            <a:ext cx="81886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#When combined with if statements,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become a part of programming logic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"123password"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pwdLength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#returns the length of the string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pwdLength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#evaluates to FALSE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"Great, your password is strong!"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"Sorry, password is too weak. Try again!"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4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18B67FDF-141F-7C50-0EF5-67B536D3A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897BB329-04C4-29D0-86EB-DFAAE2582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0092DBEF-E14D-DFD3-A30C-5706163B49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TRUE or FALSE with IF…ELSE statements: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2B144-B57E-8E11-52DE-EC9E4F1B4345}"/>
              </a:ext>
            </a:extLst>
          </p:cNvPr>
          <p:cNvSpPr txBox="1"/>
          <p:nvPr/>
        </p:nvSpPr>
        <p:spPr>
          <a:xfrm>
            <a:off x="720000" y="1612575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#The bool() method evaluates the TRUTHY or FALSEY-ness of a statement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#MOST EMPTY VALUES ARE FALSEY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({})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9588C-CC31-04DB-BF1D-BDEB318D5975}"/>
              </a:ext>
            </a:extLst>
          </p:cNvPr>
          <p:cNvSpPr txBox="1"/>
          <p:nvPr/>
        </p:nvSpPr>
        <p:spPr>
          <a:xfrm>
            <a:off x="4874559" y="398245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#Consider the IF statement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#evaluates to TRUE  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"evaluates to TRUE!"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77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803CC77-3CDF-357E-066F-35E432AF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476BBA9-E91F-E502-601A-B48C7AA70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TRUE or FALSE statements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B2ABE6BF-7477-1C7E-005A-E1F46527A2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90967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Functions returning TRUE or FALSE: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769BD-8DB8-6014-D108-703EC1D1C82A}"/>
              </a:ext>
            </a:extLst>
          </p:cNvPr>
          <p:cNvSpPr txBox="1"/>
          <p:nvPr/>
        </p:nvSpPr>
        <p:spPr>
          <a:xfrm>
            <a:off x="720000" y="1921208"/>
            <a:ext cx="47232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#Returning TRUE or FALSE from a Function and performing and IF...Else Statement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returnsTrue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returnsTrue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"YES!"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75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E19F57B0-6E72-CF5F-A2F4-54CB6585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0B134567-2357-8CD6-3D0A-B1F9F416D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EFB68A38-4001-DF3F-4C17-8F81CE5497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4430275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Performing actions on python number or objects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99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3820349-3FC8-B578-6C3A-D5486D78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D581F313-0CE7-0ECE-CBE6-769D1CE1E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Comparison Operators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42B45AFB-8A37-C38F-BC02-15BF3990D7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17725"/>
            <a:ext cx="7186871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Comparing two or more values is important for determining if a condition is TRUE or FALSE: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07FE2-A626-0776-C0C0-1EDD4433AFD7}"/>
              </a:ext>
            </a:extLst>
          </p:cNvPr>
          <p:cNvSpPr txBox="1"/>
          <p:nvPr/>
        </p:nvSpPr>
        <p:spPr>
          <a:xfrm>
            <a:off x="720000" y="1380259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#comparison operators: A few examples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#Equal ==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#Not Equal !=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#Great Than 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#Greater or equal than &gt;=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#Lesser Than &lt;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#Lesser or equal than &lt;=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1681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716</Words>
  <Application>Microsoft Office PowerPoint</Application>
  <PresentationFormat>On-screen Show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Catamaran</vt:lpstr>
      <vt:lpstr>Arial</vt:lpstr>
      <vt:lpstr>Anton</vt:lpstr>
      <vt:lpstr>Consolas</vt:lpstr>
      <vt:lpstr>Nunito Light</vt:lpstr>
      <vt:lpstr>Java Programming Workshop by Slidesgo</vt:lpstr>
      <vt:lpstr>Python Programming</vt:lpstr>
      <vt:lpstr>UNIT 1 : Storing and Manipulating Data</vt:lpstr>
      <vt:lpstr>Booleans</vt:lpstr>
      <vt:lpstr>TRUE or FALSE statements</vt:lpstr>
      <vt:lpstr>TRUE or FALSE statements</vt:lpstr>
      <vt:lpstr>TRUE or FALSE statements</vt:lpstr>
      <vt:lpstr>TRUE or FALSE statements</vt:lpstr>
      <vt:lpstr>Operators</vt:lpstr>
      <vt:lpstr>Comparison Operators</vt:lpstr>
      <vt:lpstr>Logic Operators</vt:lpstr>
      <vt:lpstr>Operator 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28</cp:revision>
  <dcterms:modified xsi:type="dcterms:W3CDTF">2024-02-07T12:27:49Z</dcterms:modified>
</cp:coreProperties>
</file>