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7" r:id="rId3"/>
    <p:sldId id="331" r:id="rId4"/>
    <p:sldId id="332" r:id="rId5"/>
    <p:sldId id="333" r:id="rId6"/>
    <p:sldId id="334" r:id="rId7"/>
    <p:sldId id="335" r:id="rId8"/>
  </p:sldIdLst>
  <p:sldSz cx="9144000" cy="5143500" type="screen16x9"/>
  <p:notesSz cx="6858000" cy="9144000"/>
  <p:embeddedFontLst>
    <p:embeddedFont>
      <p:font typeface="Anton" pitchFamily="2" charset="0"/>
      <p:regular r:id="rId10"/>
    </p:embeddedFont>
    <p:embeddedFont>
      <p:font typeface="Catamaran" panose="020B0604020202020204" charset="0"/>
      <p:regular r:id="rId11"/>
      <p:bold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055CAD94-B5BB-A82A-E282-E05A41313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04B411E2-17D7-E9C2-2E28-9FFF8BB86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8D19E499-37F9-5396-5774-258F81C90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1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8467222-44C0-B3D5-97EB-545AC868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71DFC6A0-3A53-0F4A-7C99-34A95844F0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44D89783-992E-AA2F-11DE-FBB03726B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8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BFB8D858-8ABD-71A6-482C-7BF23DD9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51932EEC-729E-CC86-2DAC-E0E72F7BD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9D398555-3DD8-9771-F2BE-21538D9F9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20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9D42600-E2CA-5A91-8215-C0C783BBA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93AC5DD-3368-FE79-D2F3-172C515A5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94239EE4-B24C-FA1A-2459-E9EA13FF6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00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7B32803-2A7F-DC47-3F1C-D994F3E9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1AED1FB-6E49-D37C-311D-3035CDFF2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E78DBB7-29F6-1AE0-34CC-85F0253C4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78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 userDrawn="1"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15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8" r:id="rId4"/>
    <p:sldLayoutId id="2147483677" r:id="rId5"/>
    <p:sldLayoutId id="2147483678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Python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B59DA7-CC03-E0C3-C443-F660914D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33" y="871692"/>
            <a:ext cx="1535457" cy="16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1 : Storing and Manipulating Data</a:t>
            </a:r>
            <a:endParaRPr dirty="0"/>
          </a:p>
        </p:txBody>
      </p:sp>
      <p:graphicFrame>
        <p:nvGraphicFramePr>
          <p:cNvPr id="838" name="Google Shape;838;p37"/>
          <p:cNvGraphicFramePr/>
          <p:nvPr>
            <p:extLst>
              <p:ext uri="{D42A27DB-BD31-4B8C-83A1-F6EECF244321}">
                <p14:modId xmlns:p14="http://schemas.microsoft.com/office/powerpoint/2010/main" val="3504220512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Getting Started In The Programming Environment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install python v3, pip package manager, git bash cli and VSCode For Python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Python Syntax and Commenting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python code is structured with and indenting and how code is commented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Data Types in Python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different forms of data are represented in Python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Numbers &amp; Casting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 first of the Primitive Data Types: Int, float and complex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Strings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</a:t>
                      </a:r>
                      <a:r>
                        <a:rPr lang="en-CA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rking with strings of characters to represent words and sentences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Booleans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TRUE and FALSE, basic elements of programming logic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Operators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Operations, as arithmetic, to manipulate variables and values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List, Dictionaries, Sets &amp; Tuples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group data and perform operations on groups of data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  <p:sp>
        <p:nvSpPr>
          <p:cNvPr id="839" name="Google Shape;839;p37"/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Programming Python Begins With Understanding Variables and Data Types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DDC582F9-FBB6-2B6D-943D-E6D112AF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5371444E-D1B8-FF57-03FD-FB94CECF7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787944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Lists, Dictionaries, Tuples, Sets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E482F394-F300-B5D2-4623-0D5793E3FC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4430275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Organizing data is python objects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90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EF364121-B85F-2366-9ED1-BA94A9C8E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C3D6BF35-42C3-54F3-063D-111E6A79E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003F440A-687B-7A0F-B2FB-A4CA579A67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94" y="1017725"/>
            <a:ext cx="8404412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uses objects to group data together. The four main examples are: Lists, Dictionaries, Tuples and Sets and they different behaviors and use cases: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C455C-A3BC-E3CC-6327-41CCC16F9DDF}"/>
              </a:ext>
            </a:extLst>
          </p:cNvPr>
          <p:cNvSpPr txBox="1"/>
          <p:nvPr/>
        </p:nvSpPr>
        <p:spPr>
          <a:xfrm>
            <a:off x="309282" y="1742457"/>
            <a:ext cx="85187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List: ordered and changeable. Allows duplicate members.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Tuple: ordered and unchangeable. Allows duplicate members.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Set: unordered, unchangeable, and unindexed. No duplicate members.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Dictionary: ordered and changeable. Key-value pairs.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#Lists: A collection of data stored as a single variable of any size, any data type. #All values are indexed,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mutable (i.e.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myGroceryList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pinapple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"grapes"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mixedValues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"LHHS"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13.57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113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9B7246EF-552B-9B6C-3DD7-AFF71A70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CD1F0AFC-3CA6-2808-9D99-C333CF52D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F4DD2346-1417-3FDD-C52F-9F84C0D07F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94" y="1017725"/>
            <a:ext cx="8404412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Like Strings, python has many built-in methods that act on Lists: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50274-0A18-3F90-C8C2-D2C831A90D44}"/>
              </a:ext>
            </a:extLst>
          </p:cNvPr>
          <p:cNvSpPr txBox="1"/>
          <p:nvPr/>
        </p:nvSpPr>
        <p:spPr>
          <a:xfrm>
            <a:off x="262218" y="1722287"/>
            <a:ext cx="896918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#len() method exists to determine length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myGroceryList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#Accessing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specic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value(s) via indexing (or negative indexing)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#Both return 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mixedValues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#prints [True, "LHHS", 27], Negative ranges can also be used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#Searching for value using the 'in' operator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"There is an error! Attention required"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 systems green! Coffee break"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83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828A62E-3E1A-0D5B-C977-17573137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FEC4D4B-5735-385C-C76C-44815B9672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F73AC207-4177-AA66-3A45-0EF23C1BF9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94" y="1017725"/>
            <a:ext cx="8404412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Like Strings, python has many built-in methods that act on Lists: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E2E38-A0C6-AF0C-3623-D2E50CBB0620}"/>
              </a:ext>
            </a:extLst>
          </p:cNvPr>
          <p:cNvSpPr txBox="1"/>
          <p:nvPr/>
        </p:nvSpPr>
        <p:spPr>
          <a:xfrm>
            <a:off x="369794" y="1639200"/>
            <a:ext cx="892884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#Several list methods exist that are useful including: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append()  Adds an element at the end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extend()  Add the elements of a list (or any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 to the end of the current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insert()  Adds an element at the specified index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remove()  Removes the item given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pop()     Removes item at specified position  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clear()   Removes all items from the list  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copy()    Returns a copy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index()   Returns the index of the first element with the specified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count()   Returns the number of elements with the specified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reverse() Reverses the order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sort()    Sorts the list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6F7291D2-A6B0-3AC8-6759-01FE1036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39C0F992-D5CB-B0C1-26B1-2E310E47F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Lists: Looping and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C1D8E-454A-756B-2861-A9566128C61B}"/>
              </a:ext>
            </a:extLst>
          </p:cNvPr>
          <p:cNvSpPr txBox="1"/>
          <p:nvPr/>
        </p:nvSpPr>
        <p:spPr>
          <a:xfrm>
            <a:off x="289112" y="1272247"/>
            <a:ext cx="8458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#Combining with strings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a problem in reactor: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Status reads: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#Values can be changed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 replaced with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#Lists are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they can be looped over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"Online"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"Offline"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374136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691</Words>
  <Application>Microsoft Office PowerPoint</Application>
  <PresentationFormat>On-screen Show (16:9)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Anton</vt:lpstr>
      <vt:lpstr>Consolas</vt:lpstr>
      <vt:lpstr>Catamaran</vt:lpstr>
      <vt:lpstr>Nunito Light</vt:lpstr>
      <vt:lpstr>Java Programming Workshop by Slidesgo</vt:lpstr>
      <vt:lpstr>Python Programming</vt:lpstr>
      <vt:lpstr>UNIT 1 : Storing and Manipulating Data</vt:lpstr>
      <vt:lpstr>Lists, Dictionaries, Tuples, Sets</vt:lpstr>
      <vt:lpstr>Lists</vt:lpstr>
      <vt:lpstr>Lists Methods</vt:lpstr>
      <vt:lpstr>Lists Methods</vt:lpstr>
      <vt:lpstr>Lists: Looping and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28</cp:revision>
  <dcterms:modified xsi:type="dcterms:W3CDTF">2024-02-07T12:27:12Z</dcterms:modified>
</cp:coreProperties>
</file>