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331" r:id="rId3"/>
    <p:sldId id="335" r:id="rId4"/>
    <p:sldId id="336" r:id="rId5"/>
  </p:sldIdLst>
  <p:sldSz cx="9144000" cy="5143500" type="screen16x9"/>
  <p:notesSz cx="6858000" cy="9144000"/>
  <p:embeddedFontLst>
    <p:embeddedFont>
      <p:font typeface="Anton" pitchFamily="2" charset="0"/>
      <p:regular r:id="rId7"/>
    </p:embeddedFont>
    <p:embeddedFont>
      <p:font typeface="Catamaran" panose="020B0604020202020204" charset="0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055CAD94-B5BB-A82A-E282-E05A4131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04B411E2-17D7-E9C2-2E28-9FFF8BB86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8D19E499-37F9-5396-5774-258F81C90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1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7B32803-2A7F-DC47-3F1C-D994F3E9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1AED1FB-6E49-D37C-311D-3035CDFF2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BE78DBB7-29F6-1AE0-34CC-85F0253C4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9298548B-72EF-35F5-607A-9A894DC3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620B1BE1-91B3-CC69-A993-1DFC657A0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50D9AECC-59D5-5D88-8530-912079D19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4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1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77" r:id="rId4"/>
    <p:sldLayoutId id="2147483678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DDC582F9-FBB6-2B6D-943D-E6D112AF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5371444E-D1B8-FF57-03FD-FB94CECF7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787944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E482F394-F300-B5D2-4623-0D5793E3FC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Reusable Code To Ach</a:t>
            </a:r>
            <a:r>
              <a:rPr lang="en-CA" dirty="0" err="1"/>
              <a:t>ie</a:t>
            </a:r>
            <a:r>
              <a:rPr lang="en" dirty="0"/>
              <a:t>ve A Desired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90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F7291D2-A6B0-3AC8-6759-01FE1036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39C0F992-D5CB-B0C1-26B1-2E310E47F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14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Pseudo Code Example: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AD20A-1BD8-B202-DB3E-862B5B93AB9E}"/>
              </a:ext>
            </a:extLst>
          </p:cNvPr>
          <p:cNvSpPr txBox="1"/>
          <p:nvPr/>
        </p:nvSpPr>
        <p:spPr>
          <a:xfrm>
            <a:off x="720000" y="894158"/>
            <a:ext cx="80813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#Methods (or Functions) allow pieces of code to be reused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#when a repetitive task is defined. Pseudo code might help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#plan your programs actions: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Should I bring an umbrella?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 raining, Yes Bring Umbrella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Else,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 walking to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 raining, Yes go back and get one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 continue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Go classes until days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 raining, Yes get from locker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 continue 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6493E06F-858A-D589-9E9B-6B04BA8FD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1F2A6E50-AB7B-F133-30F9-448F258C3D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14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Method Example: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DC5EA-72CA-4548-F8CC-9795AF76E3C7}"/>
              </a:ext>
            </a:extLst>
          </p:cNvPr>
          <p:cNvSpPr txBox="1"/>
          <p:nvPr/>
        </p:nvSpPr>
        <p:spPr>
          <a:xfrm>
            <a:off x="720000" y="987841"/>
            <a:ext cx="821393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#Functions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getUmbrella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 an umbrella!"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"Nah, we're good. Leave it"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#Start of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"Another new day! Let's get ready!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 bring and umbrella?"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it Raining? (True/False):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getUmbrella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"Walking to School, Lets check the weather again..."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it Raining? (True/False):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getUmbrella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3639104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214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Consolas</vt:lpstr>
      <vt:lpstr>Nunito Light</vt:lpstr>
      <vt:lpstr>Catamaran</vt:lpstr>
      <vt:lpstr>Anton</vt:lpstr>
      <vt:lpstr>Arial</vt:lpstr>
      <vt:lpstr>Java Programming Workshop by Slidesgo</vt:lpstr>
      <vt:lpstr>Python Programming</vt:lpstr>
      <vt:lpstr>Methods</vt:lpstr>
      <vt:lpstr>Pseudo Code Example:</vt:lpstr>
      <vt:lpstr>Method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31</cp:revision>
  <dcterms:modified xsi:type="dcterms:W3CDTF">2024-02-21T13:33:38Z</dcterms:modified>
</cp:coreProperties>
</file>