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313" r:id="rId3"/>
    <p:sldId id="314" r:id="rId4"/>
    <p:sldId id="315" r:id="rId5"/>
  </p:sldIdLst>
  <p:sldSz cx="9144000" cy="5143500" type="screen16x9"/>
  <p:notesSz cx="6858000" cy="9144000"/>
  <p:embeddedFontLst>
    <p:embeddedFont>
      <p:font typeface="Anton" pitchFamily="2" charset="0"/>
      <p:regular r:id="rId7"/>
    </p:embeddedFont>
    <p:embeddedFont>
      <p:font typeface="Catamaran" panose="020B0604020202020204" charset="0"/>
      <p:regular r:id="rId8"/>
      <p:bold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77CEE3-539C-40FE-893D-AA8995659627}">
  <a:tblStyle styleId="{9577CEE3-539C-40FE-893D-AA8995659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EB3D44-4C40-461C-A485-2735CCE0399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5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5B10F39C-AA85-D20A-4317-26C78C38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F8556DB7-A611-3878-75FE-43B0BD5A4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FDE605DD-06E6-A98C-004D-0C9F21D7D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92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F0F6491-0F26-FBC1-A46F-AF285AF6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35883D03-C2AB-FCCE-80E1-2AEA36360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54B007D4-9CA3-ED24-6A19-4DD0901F2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91B46319-518F-855A-7674-FDDA1DC9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03929B8E-B716-A09E-F5AB-3CCE711B2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06FE2458-12BC-C2EC-95E3-13A26F0C3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19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7" r:id="rId4"/>
    <p:sldLayoutId id="214748367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</a:t>
            </a:r>
            <a:br>
              <a:rPr lang="en" dirty="0"/>
            </a:br>
            <a:r>
              <a:rPr lang="en" dirty="0"/>
              <a:t>Programming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Project Based Approach to Learning Java</a:t>
            </a:r>
            <a:endParaRPr dirty="0"/>
          </a:p>
        </p:txBody>
      </p:sp>
      <p:pic>
        <p:nvPicPr>
          <p:cNvPr id="2050" name="Picture 2" descr="Java original wordmark logo - Social media &amp; Logos Icons">
            <a:extLst>
              <a:ext uri="{FF2B5EF4-FFF2-40B4-BE49-F238E27FC236}">
                <a16:creationId xmlns:a16="http://schemas.microsoft.com/office/drawing/2014/main" id="{96FB7E72-C8B9-BCFB-B2D0-1E1964E14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54241"/>
            <a:ext cx="2169459" cy="216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8D05DC55-165B-4A83-0BEC-2ABAC343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D3D8C-711A-E396-C33A-2417A564EABA}"/>
              </a:ext>
            </a:extLst>
          </p:cNvPr>
          <p:cNvSpPr txBox="1"/>
          <p:nvPr/>
        </p:nvSpPr>
        <p:spPr>
          <a:xfrm>
            <a:off x="496712" y="970400"/>
            <a:ext cx="101727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the package from java API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ScannerInput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//Declare variables used in the program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       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//Read Input From keyboard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User, Please Enter An Integer: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will show a prompt in your terminal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reads the value from the prompt after pressing 'enter'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a float: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will show a prompt in your terminal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reads the value from the prompt after pressing 'enter'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//Working with the stored input</a:t>
            </a:r>
            <a:endParaRPr lang="en-CA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 you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"Division of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and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is: "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CA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46D36F2E-D45B-1DFC-402B-2E658D866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FFDA23A2-BCC3-E069-0892-B9FB92808A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9100" y="1767047"/>
            <a:ext cx="7845776" cy="1242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Using input from the user’s keyboard: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 descr="Computer keyboard - Free computer icons">
            <a:extLst>
              <a:ext uri="{FF2B5EF4-FFF2-40B4-BE49-F238E27FC236}">
                <a16:creationId xmlns:a16="http://schemas.microsoft.com/office/drawing/2014/main" id="{B87C7EBE-F55F-4483-6430-5C978540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50" y="-160563"/>
            <a:ext cx="2356575" cy="23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6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3B89B17B-B113-9E86-7BB0-882D2191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E855D-F633-03C9-CBF7-AAE9F7680151}"/>
              </a:ext>
            </a:extLst>
          </p:cNvPr>
          <p:cNvSpPr txBox="1"/>
          <p:nvPr/>
        </p:nvSpPr>
        <p:spPr>
          <a:xfrm>
            <a:off x="-95578" y="1079797"/>
            <a:ext cx="10089355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i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the package from java API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569CD6"/>
                </a:solidFill>
                <a:latin typeface="Consolas" panose="020B0609020204030204" pitchFamily="49" charset="0"/>
              </a:rPr>
              <a:t>       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class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import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CA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FileNotFoundException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//imports File Exceptions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CA" sz="10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/input.txt"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//Read Input From keyboard</a:t>
            </a:r>
            <a:endParaRPr lang="en-CA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following text was read from your file"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"*****************************************"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"*****************************************"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lang="en-CA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7063CF7E-0437-C67C-9C53-1C5C883AB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865E1748-66BD-29D5-2174-BBA7E97DEC1B}"/>
              </a:ext>
            </a:extLst>
          </p:cNvPr>
          <p:cNvSpPr txBox="1">
            <a:spLocks/>
          </p:cNvSpPr>
          <p:nvPr/>
        </p:nvSpPr>
        <p:spPr>
          <a:xfrm>
            <a:off x="6372226" y="2614624"/>
            <a:ext cx="7845776" cy="1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Reading from a file: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4" descr="File Detailed Rounded Lineal icon">
            <a:extLst>
              <a:ext uri="{FF2B5EF4-FFF2-40B4-BE49-F238E27FC236}">
                <a16:creationId xmlns:a16="http://schemas.microsoft.com/office/drawing/2014/main" id="{5970F882-456D-DA87-DEB6-4D88257E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844714"/>
            <a:ext cx="1476374" cy="14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910B9410-E1D5-112C-52FB-28280E01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249877E4-AC52-54F2-5615-1D351BEA5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dirty="0">
                <a:solidFill>
                  <a:schemeClr val="hlink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</a:rPr>
              <a:t>The Scanner Class</a:t>
            </a:r>
            <a:endParaRPr lang="en-CA" sz="32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2" name="Picture 4" descr="File Detailed Rounded Lineal icon">
            <a:extLst>
              <a:ext uri="{FF2B5EF4-FFF2-40B4-BE49-F238E27FC236}">
                <a16:creationId xmlns:a16="http://schemas.microsoft.com/office/drawing/2014/main" id="{B105B721-95C2-439F-F08E-E5D86605D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6" y="844714"/>
            <a:ext cx="1476374" cy="14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78;p41">
            <a:extLst>
              <a:ext uri="{FF2B5EF4-FFF2-40B4-BE49-F238E27FC236}">
                <a16:creationId xmlns:a16="http://schemas.microsoft.com/office/drawing/2014/main" id="{3FEAB9AE-B5C5-CBD7-CA92-EB83C7A4F1CE}"/>
              </a:ext>
            </a:extLst>
          </p:cNvPr>
          <p:cNvSpPr txBox="1">
            <a:spLocks/>
          </p:cNvSpPr>
          <p:nvPr/>
        </p:nvSpPr>
        <p:spPr>
          <a:xfrm>
            <a:off x="6372226" y="2614624"/>
            <a:ext cx="7845776" cy="12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Looping over a  file: </a:t>
            </a:r>
          </a:p>
          <a:p>
            <a:pPr marL="0" indent="0">
              <a:buSzPts val="1100"/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18409-499B-BCCC-24C9-0A75D577AEC7}"/>
              </a:ext>
            </a:extLst>
          </p:cNvPr>
          <p:cNvSpPr txBox="1"/>
          <p:nvPr/>
        </p:nvSpPr>
        <p:spPr>
          <a:xfrm>
            <a:off x="1" y="1312639"/>
            <a:ext cx="7110412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//This Example Loops over all lines in a text file and numbers them        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first line as zero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//Initialize a scanner object</a:t>
            </a:r>
            <a:endParaRPr lang="en-CA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/longtext.txt"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fileToRead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lineFile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lineText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CA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 </a:t>
            </a:r>
          </a:p>
        </p:txBody>
      </p:sp>
    </p:spTree>
    <p:extLst>
      <p:ext uri="{BB962C8B-B14F-4D97-AF65-F5344CB8AC3E}">
        <p14:creationId xmlns:p14="http://schemas.microsoft.com/office/powerpoint/2010/main" val="3037032861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662</Words>
  <Application>Microsoft Office PowerPoint</Application>
  <PresentationFormat>On-screen Show (16:9)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Catamaran</vt:lpstr>
      <vt:lpstr>Anton</vt:lpstr>
      <vt:lpstr>Arial</vt:lpstr>
      <vt:lpstr>Consolas</vt:lpstr>
      <vt:lpstr>Nunito Light</vt:lpstr>
      <vt:lpstr>Java Programming Workshop by Slidesgo</vt:lpstr>
      <vt:lpstr>Java Programming</vt:lpstr>
      <vt:lpstr>The Scanner Class</vt:lpstr>
      <vt:lpstr>The Scanner Class</vt:lpstr>
      <vt:lpstr>The 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Workshop</dc:title>
  <dc:creator>Jeffrey McDowell</dc:creator>
  <cp:lastModifiedBy>Jeffrey McDowell</cp:lastModifiedBy>
  <cp:revision>39</cp:revision>
  <dcterms:modified xsi:type="dcterms:W3CDTF">2024-02-09T04:57:01Z</dcterms:modified>
</cp:coreProperties>
</file>