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313" r:id="rId3"/>
    <p:sldId id="337" r:id="rId4"/>
    <p:sldId id="314" r:id="rId5"/>
    <p:sldId id="315" r:id="rId6"/>
    <p:sldId id="335" r:id="rId7"/>
  </p:sldIdLst>
  <p:sldSz cx="9144000" cy="5143500" type="screen16x9"/>
  <p:notesSz cx="6858000" cy="9144000"/>
  <p:embeddedFontLst>
    <p:embeddedFont>
      <p:font typeface="Anton" pitchFamily="2" charset="0"/>
      <p:regular r:id="rId9"/>
    </p:embeddedFont>
    <p:embeddedFont>
      <p:font typeface="Catamaran" panose="020B0604020202020204" charset="0"/>
      <p:regular r:id="rId10"/>
      <p:bold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Nunito Light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7CEE3-539C-40FE-893D-AA8995659627}">
  <a:tblStyle styleId="{9577CEE3-539C-40FE-893D-AA8995659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B3D44-4C40-461C-A485-2735CCE039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5B10F39C-AA85-D20A-4317-26C78C38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F8556DB7-A611-3878-75FE-43B0BD5A4F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FDE605DD-06E6-A98C-004D-0C9F21D7D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92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D404E186-031E-B70C-9583-0118CF12A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050322EF-90DE-5158-C8DB-7D5EB39095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400E583A-0460-B38B-6A0F-4B363EAE79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320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6F0F6491-0F26-FBC1-A46F-AF285AF68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35883D03-C2AB-FCCE-80E1-2AEA36360B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54B007D4-9CA3-ED24-6A19-4DD0901F2B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37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91B46319-518F-855A-7674-FDDA1DC95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03929B8E-B716-A09E-F5AB-3CCE711B28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06FE2458-12BC-C2EC-95E3-13A26F0C36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196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F7FE68E4-ED51-C406-5E32-CCA3A253F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C4CE4588-B090-B5B9-5300-B569E7042F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D0B0E6A3-7C37-DE23-5C6B-BF3392A805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01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793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7" r:id="rId3"/>
    <p:sldLayoutId id="2147483678" r:id="rId4"/>
    <p:sldLayoutId id="214748368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</a:t>
            </a:r>
            <a:br>
              <a:rPr lang="en" dirty="0"/>
            </a:br>
            <a:r>
              <a:rPr lang="en" dirty="0"/>
              <a:t>Programming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Based Approach to Learning Java</a:t>
            </a:r>
            <a:endParaRPr dirty="0"/>
          </a:p>
        </p:txBody>
      </p:sp>
      <p:pic>
        <p:nvPicPr>
          <p:cNvPr id="2050" name="Picture 2" descr="Java original wordmark logo - Social media &amp; Logos Icons">
            <a:extLst>
              <a:ext uri="{FF2B5EF4-FFF2-40B4-BE49-F238E27FC236}">
                <a16:creationId xmlns:a16="http://schemas.microsoft.com/office/drawing/2014/main" id="{96FB7E72-C8B9-BCFB-B2D0-1E1964E1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54241"/>
            <a:ext cx="2169459" cy="21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8D05DC55-165B-4A83-0BEC-2ABAC343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CD3D8C-711A-E396-C33A-2417A564EABA}"/>
              </a:ext>
            </a:extLst>
          </p:cNvPr>
          <p:cNvSpPr txBox="1"/>
          <p:nvPr/>
        </p:nvSpPr>
        <p:spPr>
          <a:xfrm>
            <a:off x="496712" y="970400"/>
            <a:ext cx="101727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//imports the package from java API</a:t>
            </a: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ScannerInput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//Declare variables used in the program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        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//Initialize a scanner object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//Read Input From keyboard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User, Please Enter An Integer: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will show a prompt in your terminal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reads the value from the prompt after pressing 'enter'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a float: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will show a prompt in your terminal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nextDouble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reads the value from the prompt after pressing 'enter'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name: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//Working with the stored input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"Thank you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"Sum of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and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is: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 of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and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is: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"Division of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and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is: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46D36F2E-D45B-1DFC-402B-2E658D8665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The Scanner Class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FFDA23A2-BCC3-E069-0892-B9FB92808A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9100" y="1767047"/>
            <a:ext cx="7845776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6"/>
                </a:solidFill>
              </a:rPr>
              <a:t>Using input from the user’s keyboard: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Computer keyboard - Free computer icons">
            <a:extLst>
              <a:ext uri="{FF2B5EF4-FFF2-40B4-BE49-F238E27FC236}">
                <a16:creationId xmlns:a16="http://schemas.microsoft.com/office/drawing/2014/main" id="{B87C7EBE-F55F-4483-6430-5C978540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750" y="-160563"/>
            <a:ext cx="2356575" cy="235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6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33C0D466-4D3E-EBD7-858D-0E73A57C6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EC36B6-7D06-8440-2877-17E01C47B83A}"/>
              </a:ext>
            </a:extLst>
          </p:cNvPr>
          <p:cNvSpPr txBox="1"/>
          <p:nvPr/>
        </p:nvSpPr>
        <p:spPr>
          <a:xfrm>
            <a:off x="671873" y="1826150"/>
            <a:ext cx="101727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CA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swing</a:t>
            </a:r>
            <a:r>
              <a:rPr lang="en-CA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JOptionPane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SwingDialoguePrompt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radiusInputStr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//Read input string from dialog box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radiusInputStr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JOptionPane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showInputDialog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radius of the circle: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radiusInputStr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//Converts string to double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area is: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4DAADEE3-A831-A5B1-F423-0726BA7058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The Swing Class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C911C678-7EB6-D2E7-F9BA-35B2A7108CB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9100" y="1767047"/>
            <a:ext cx="2641108" cy="433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6"/>
                </a:solidFill>
              </a:rPr>
              <a:t>Using input from a dialogue box: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" name="Picture 4" descr="Dialogue box - Free communications icons">
            <a:extLst>
              <a:ext uri="{FF2B5EF4-FFF2-40B4-BE49-F238E27FC236}">
                <a16:creationId xmlns:a16="http://schemas.microsoft.com/office/drawing/2014/main" id="{CF4750C0-4999-67B3-2A21-F28CFD9A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56" y="-87820"/>
            <a:ext cx="2211089" cy="22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94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3B89B17B-B113-9E86-7BB0-882D21913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E855D-F633-03C9-CBF7-AAE9F7680151}"/>
              </a:ext>
            </a:extLst>
          </p:cNvPr>
          <p:cNvSpPr txBox="1"/>
          <p:nvPr/>
        </p:nvSpPr>
        <p:spPr>
          <a:xfrm>
            <a:off x="-95578" y="1079797"/>
            <a:ext cx="10089355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CA" sz="10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CA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//imports the package from java API</a:t>
            </a:r>
            <a:endParaRPr lang="en-CA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 </a:t>
            </a:r>
            <a:r>
              <a:rPr lang="en-CA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CA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//imports File class</a:t>
            </a:r>
            <a:endParaRPr lang="en-CA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 import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CA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//imports File Exceptions</a:t>
            </a:r>
            <a:endParaRPr lang="en-CA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CA" sz="10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</a:t>
            </a:r>
          </a:p>
          <a:p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//Initialize a scanner object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fileToRead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/input.txt"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inputFile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fileToRead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//Read Input From keyboard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following text was read from your file"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"*****************************************"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inputFile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"Age: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inputFile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"PI: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inputFile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"*****************************************"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inputFile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7063CF7E-0437-C67C-9C53-1C5C883AB6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The Scanner Class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" name="Google Shape;878;p41">
            <a:extLst>
              <a:ext uri="{FF2B5EF4-FFF2-40B4-BE49-F238E27FC236}">
                <a16:creationId xmlns:a16="http://schemas.microsoft.com/office/drawing/2014/main" id="{865E1748-66BD-29D5-2174-BBA7E97DEC1B}"/>
              </a:ext>
            </a:extLst>
          </p:cNvPr>
          <p:cNvSpPr txBox="1">
            <a:spLocks/>
          </p:cNvSpPr>
          <p:nvPr/>
        </p:nvSpPr>
        <p:spPr>
          <a:xfrm>
            <a:off x="6372226" y="2614624"/>
            <a:ext cx="7845776" cy="12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solidFill>
                  <a:schemeClr val="accent6"/>
                </a:solidFill>
              </a:rPr>
              <a:t>Reading from a file: </a:t>
            </a:r>
          </a:p>
          <a:p>
            <a:pPr marL="0" indent="0"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Picture 4" descr="File Detailed Rounded Lineal icon">
            <a:extLst>
              <a:ext uri="{FF2B5EF4-FFF2-40B4-BE49-F238E27FC236}">
                <a16:creationId xmlns:a16="http://schemas.microsoft.com/office/drawing/2014/main" id="{5970F882-456D-DA87-DEB6-4D88257E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6" y="844714"/>
            <a:ext cx="1476374" cy="14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85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910B9410-E1D5-112C-52FB-28280E01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249877E4-AC52-54F2-5615-1D351BEA57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The Scanner Class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52" name="Picture 4" descr="File Detailed Rounded Lineal icon">
            <a:extLst>
              <a:ext uri="{FF2B5EF4-FFF2-40B4-BE49-F238E27FC236}">
                <a16:creationId xmlns:a16="http://schemas.microsoft.com/office/drawing/2014/main" id="{B105B721-95C2-439F-F08E-E5D86605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6" y="844714"/>
            <a:ext cx="1476374" cy="14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78;p41">
            <a:extLst>
              <a:ext uri="{FF2B5EF4-FFF2-40B4-BE49-F238E27FC236}">
                <a16:creationId xmlns:a16="http://schemas.microsoft.com/office/drawing/2014/main" id="{3FEAB9AE-B5C5-CBD7-CA92-EB83C7A4F1CE}"/>
              </a:ext>
            </a:extLst>
          </p:cNvPr>
          <p:cNvSpPr txBox="1">
            <a:spLocks/>
          </p:cNvSpPr>
          <p:nvPr/>
        </p:nvSpPr>
        <p:spPr>
          <a:xfrm>
            <a:off x="6372226" y="2614624"/>
            <a:ext cx="7845776" cy="12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solidFill>
                  <a:schemeClr val="accent6"/>
                </a:solidFill>
              </a:rPr>
              <a:t>Looping over a  file: </a:t>
            </a:r>
          </a:p>
          <a:p>
            <a:pPr marL="0" indent="0"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EC8DB-2223-ED9A-79AA-8197DDA05234}"/>
              </a:ext>
            </a:extLst>
          </p:cNvPr>
          <p:cNvSpPr txBox="1"/>
          <p:nvPr/>
        </p:nvSpPr>
        <p:spPr>
          <a:xfrm>
            <a:off x="720000" y="941525"/>
            <a:ext cx="710894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//imports the package from java API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//imports File class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//imports File Exceptions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ScannerFile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Example Loops over all lines in a text file and numbers them        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lineFile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//initialize first line as zero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lineText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//Initialize a scanner object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fileToRead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/longtext.txt"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fileToRead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lineText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lineFile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lineFile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lineText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               </a:t>
            </a: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03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4BA2D088-B5F4-0429-1F8A-70D8A41AE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DC5F7959-E59D-3E77-A0B4-E41684AF7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The Formatter Class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52" name="Picture 4" descr="File Detailed Rounded Lineal icon">
            <a:extLst>
              <a:ext uri="{FF2B5EF4-FFF2-40B4-BE49-F238E27FC236}">
                <a16:creationId xmlns:a16="http://schemas.microsoft.com/office/drawing/2014/main" id="{D42B4C3B-8D5F-68DE-C7C4-7B72539F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6" y="844714"/>
            <a:ext cx="1476374" cy="14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78;p41">
            <a:extLst>
              <a:ext uri="{FF2B5EF4-FFF2-40B4-BE49-F238E27FC236}">
                <a16:creationId xmlns:a16="http://schemas.microsoft.com/office/drawing/2014/main" id="{B3128701-03B3-07A9-4347-81F69227F0C2}"/>
              </a:ext>
            </a:extLst>
          </p:cNvPr>
          <p:cNvSpPr txBox="1">
            <a:spLocks/>
          </p:cNvSpPr>
          <p:nvPr/>
        </p:nvSpPr>
        <p:spPr>
          <a:xfrm>
            <a:off x="6372226" y="2614624"/>
            <a:ext cx="1733621" cy="3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solidFill>
                  <a:schemeClr val="accent6"/>
                </a:solidFill>
              </a:rPr>
              <a:t>Writing to a file: </a:t>
            </a:r>
          </a:p>
          <a:p>
            <a:pPr marL="0" indent="0"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D79C0-4E96-CAE5-DD5D-671F704672FE}"/>
              </a:ext>
            </a:extLst>
          </p:cNvPr>
          <p:cNvSpPr txBox="1"/>
          <p:nvPr/>
        </p:nvSpPr>
        <p:spPr>
          <a:xfrm>
            <a:off x="490818" y="965427"/>
            <a:ext cx="83438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CA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CA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CA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Formatter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WriteToText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"Jeff"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"McDowell"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"Teacher"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schoolName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"Leo Hayes High School"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outputText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/output.txt"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//try to write to file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Formatter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Formatter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outputText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"%1$s %2$s is a %3$s at %4$s who enjoys programming %6$s and %5$s"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  </a:t>
            </a:r>
          </a:p>
          <a:p>
            <a:r>
              <a:rPr lang="en-CA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schoolName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languages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 txt file has been written!"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getStackTrace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0879693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1077</Words>
  <Application>Microsoft Office PowerPoint</Application>
  <PresentationFormat>On-screen Show (16:9)</PresentationFormat>
  <Paragraphs>125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Consolas</vt:lpstr>
      <vt:lpstr>Nunito Light</vt:lpstr>
      <vt:lpstr>Catamaran</vt:lpstr>
      <vt:lpstr>Anton</vt:lpstr>
      <vt:lpstr>Java Programming Workshop by Slidesgo</vt:lpstr>
      <vt:lpstr>Java Programming</vt:lpstr>
      <vt:lpstr>The Scanner Class</vt:lpstr>
      <vt:lpstr>The Swing Class</vt:lpstr>
      <vt:lpstr>The Scanner Class</vt:lpstr>
      <vt:lpstr>The Scanner Class</vt:lpstr>
      <vt:lpstr>The Formatter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dc:creator>Jeffrey McDowell</dc:creator>
  <cp:lastModifiedBy>Jeffrey McDowell</cp:lastModifiedBy>
  <cp:revision>41</cp:revision>
  <dcterms:modified xsi:type="dcterms:W3CDTF">2024-02-13T14:02:08Z</dcterms:modified>
</cp:coreProperties>
</file>