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47" r:id="rId3"/>
    <p:sldId id="348" r:id="rId4"/>
    <p:sldId id="349" r:id="rId5"/>
  </p:sldIdLst>
  <p:sldSz cx="9144000" cy="5143500" type="screen16x9"/>
  <p:notesSz cx="6858000" cy="9144000"/>
  <p:embeddedFontLst>
    <p:embeddedFont>
      <p:font typeface="Anton" pitchFamily="2" charset="0"/>
      <p:regular r:id="rId7"/>
    </p:embeddedFont>
    <p:embeddedFont>
      <p:font typeface="Catamaran" panose="020B0604020202020204" charset="0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F28A844-D0E0-6E6E-A01A-82AB350D7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98CB9D4-ADB4-68FA-A4CB-91FB33F33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E95BA256-E30C-F889-545B-FC5F5F651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9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AA44F8D-B9F2-091A-5C98-FBB2F0CE4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8177549-6F37-E800-06D8-2D4A0DCC7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86F210E8-6E7C-B529-C74A-218CB49EE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0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B92F2EA-BF34-13BE-593C-A5A9C21C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B32AF59C-F6AB-773E-822C-FA69B820B9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8BA92DA3-C6E7-F1E2-0E49-3DF00168B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0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4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1A4B1FBC-B027-F9C3-84DD-F832B761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E70AF26E-ECF8-C574-B157-1EE8490C4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Booleans – Truth or False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D032-E20F-E5E1-EB3B-B600BB575B57}"/>
              </a:ext>
            </a:extLst>
          </p:cNvPr>
          <p:cNvSpPr txBox="1"/>
          <p:nvPr/>
        </p:nvSpPr>
        <p:spPr>
          <a:xfrm>
            <a:off x="228600" y="1501646"/>
            <a:ext cx="724662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 comparison operators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true, because 5 is higher than 3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true, because 5 equals 5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true, because 5 equals 5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false because strings are not the same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//alternatively, using the equals() method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false because strings are not the same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 Logic Operators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AND operator: returns true, both conditions are true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OR operator: returns true, because a==c 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NOT operator: returns false, because ! 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E26284B0-12A7-EB7B-FEAC-883728CF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67B603CA-9C73-0451-7980-82D784538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Booleans in If…Else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E6B5D-7755-2DD4-116F-6B8F67CC3FBB}"/>
              </a:ext>
            </a:extLst>
          </p:cNvPr>
          <p:cNvSpPr txBox="1"/>
          <p:nvPr/>
        </p:nvSpPr>
        <p:spPr>
          <a:xfrm>
            <a:off x="175260" y="1422708"/>
            <a:ext cx="7391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   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item4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TRUE Statement"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FALSE Statement"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item4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TRUE Statement"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FALSE Statement"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4324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60CC27B-E16A-E527-2071-497BAF98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161F71F-6503-37A0-048C-2B2E4863E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Booleans in loops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5302E-DB68-D288-F9ED-0EFE3E69F37B}"/>
              </a:ext>
            </a:extLst>
          </p:cNvPr>
          <p:cNvSpPr txBox="1"/>
          <p:nvPr/>
        </p:nvSpPr>
        <p:spPr>
          <a:xfrm>
            <a:off x="323760" y="1630382"/>
            <a:ext cx="6964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//Has the loop repeated 20 times?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 iteration: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...All Done!"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 iteration: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...Loop Again"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41931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466</Words>
  <Application>Microsoft Office PowerPoint</Application>
  <PresentationFormat>On-screen Show (16:9)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Nunito Light</vt:lpstr>
      <vt:lpstr>Catamaran</vt:lpstr>
      <vt:lpstr>Anton</vt:lpstr>
      <vt:lpstr>Java Programming Workshop by Slidesgo</vt:lpstr>
      <vt:lpstr>Java Programming</vt:lpstr>
      <vt:lpstr>Booleans – Truth or False</vt:lpstr>
      <vt:lpstr>Booleans in If…Else</vt:lpstr>
      <vt:lpstr>Booleans in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42</cp:revision>
  <dcterms:modified xsi:type="dcterms:W3CDTF">2024-02-13T14:03:10Z</dcterms:modified>
</cp:coreProperties>
</file>