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351" r:id="rId3"/>
    <p:sldId id="352" r:id="rId4"/>
    <p:sldId id="344" r:id="rId5"/>
    <p:sldId id="350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Catamaran" panose="020B0604020202020204" charset="0"/>
      <p:regular r:id="rId9"/>
      <p:bold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57CA0A57-EB5A-94A7-9E80-F840A92A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E248F429-94D6-353E-11A8-6825442A2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F4E17C52-E680-F327-9789-71E91EB75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2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FD0FF33-D56F-832C-92AD-E9FF11DBF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3380BB30-383E-77C9-EE94-AA325769F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243B9643-F626-4AAC-2119-E47402E51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0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E65F433F-5E46-D6AB-5ECE-19FFCA81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39BADD5F-662F-52A9-1A98-71F9D16072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ADFCFD07-83A2-948F-8C62-BE9F68C56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2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5D54E19-59FC-6FB0-69BF-E1D5D71B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BBBA9CD-97F3-C0C1-037E-4698BF7FB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3041D3A8-952B-338C-241F-33C23BB66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3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82" r:id="rId5"/>
    <p:sldLayoutId id="214748368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F0C637E7-696C-EB31-39A2-2FEE9328C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7;p41">
            <a:extLst>
              <a:ext uri="{FF2B5EF4-FFF2-40B4-BE49-F238E27FC236}">
                <a16:creationId xmlns:a16="http://schemas.microsoft.com/office/drawing/2014/main" id="{53D0D53A-CF05-5617-3882-A14706D1C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Conditional (Decision Making)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" name="Shape 122">
            <a:extLst>
              <a:ext uri="{FF2B5EF4-FFF2-40B4-BE49-F238E27FC236}">
                <a16:creationId xmlns:a16="http://schemas.microsoft.com/office/drawing/2014/main" id="{E21B26AC-51AF-A02A-2CBE-63BBF074C3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60" y="1577340"/>
            <a:ext cx="3734496" cy="25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F3C1DD98-270F-3821-2514-7642CADEAC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5220" y="1507461"/>
            <a:ext cx="4179660" cy="2797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6"/>
                </a:solidFill>
              </a:rPr>
              <a:t>if… then…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6"/>
                </a:solidFill>
              </a:rPr>
              <a:t>if… then… else…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6"/>
                </a:solidFill>
              </a:rPr>
              <a:t>if… else if… else…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6"/>
                </a:solidFill>
              </a:rPr>
              <a:t>nested 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6"/>
                </a:solidFill>
              </a:rPr>
              <a:t>Switch (Next Slide)</a:t>
            </a:r>
          </a:p>
        </p:txBody>
      </p:sp>
    </p:spTree>
    <p:extLst>
      <p:ext uri="{BB962C8B-B14F-4D97-AF65-F5344CB8AC3E}">
        <p14:creationId xmlns:p14="http://schemas.microsoft.com/office/powerpoint/2010/main" val="25629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72458AD7-A972-DF26-55D8-9295C528B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7;p41">
            <a:extLst>
              <a:ext uri="{FF2B5EF4-FFF2-40B4-BE49-F238E27FC236}">
                <a16:creationId xmlns:a16="http://schemas.microsoft.com/office/drawing/2014/main" id="{203A87C6-5BE6-7089-A5A9-59F74D181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Break and Continue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CA945D9B-D4FE-0994-0B27-2014272D36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6740" y="1400780"/>
            <a:ext cx="826860" cy="37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Break</a:t>
            </a:r>
          </a:p>
        </p:txBody>
      </p:sp>
      <p:sp>
        <p:nvSpPr>
          <p:cNvPr id="7" name="Google Shape;878;p41">
            <a:extLst>
              <a:ext uri="{FF2B5EF4-FFF2-40B4-BE49-F238E27FC236}">
                <a16:creationId xmlns:a16="http://schemas.microsoft.com/office/drawing/2014/main" id="{2123423E-D884-7A67-FFD6-228F05A1D161}"/>
              </a:ext>
            </a:extLst>
          </p:cNvPr>
          <p:cNvSpPr txBox="1">
            <a:spLocks/>
          </p:cNvSpPr>
          <p:nvPr/>
        </p:nvSpPr>
        <p:spPr>
          <a:xfrm>
            <a:off x="5010060" y="1400780"/>
            <a:ext cx="177936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30592-E702-5309-C361-505822829946}"/>
              </a:ext>
            </a:extLst>
          </p:cNvPr>
          <p:cNvSpPr txBox="1"/>
          <p:nvPr/>
        </p:nvSpPr>
        <p:spPr>
          <a:xfrm>
            <a:off x="586740" y="1920060"/>
            <a:ext cx="3413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terminate loop if </a:t>
            </a:r>
            <a:r>
              <a:rPr lang="en-CA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5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811B6-7864-34B5-DE9A-15C34E23F668}"/>
              </a:ext>
            </a:extLst>
          </p:cNvPr>
          <p:cNvSpPr txBox="1"/>
          <p:nvPr/>
        </p:nvSpPr>
        <p:spPr>
          <a:xfrm>
            <a:off x="5010060" y="1920061"/>
            <a:ext cx="5288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skip next statement if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even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Google Shape;878;p41">
            <a:extLst>
              <a:ext uri="{FF2B5EF4-FFF2-40B4-BE49-F238E27FC236}">
                <a16:creationId xmlns:a16="http://schemas.microsoft.com/office/drawing/2014/main" id="{8B4578EF-D145-31F0-1A2D-4D1C9F5C0915}"/>
              </a:ext>
            </a:extLst>
          </p:cNvPr>
          <p:cNvSpPr txBox="1">
            <a:spLocks/>
          </p:cNvSpPr>
          <p:nvPr/>
        </p:nvSpPr>
        <p:spPr>
          <a:xfrm>
            <a:off x="586740" y="3463379"/>
            <a:ext cx="185928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Output: 1 2 3 4</a:t>
            </a:r>
          </a:p>
        </p:txBody>
      </p:sp>
      <p:sp>
        <p:nvSpPr>
          <p:cNvPr id="13" name="Google Shape;878;p41">
            <a:extLst>
              <a:ext uri="{FF2B5EF4-FFF2-40B4-BE49-F238E27FC236}">
                <a16:creationId xmlns:a16="http://schemas.microsoft.com/office/drawing/2014/main" id="{4807881C-4A28-DD40-7973-BC496B446CF8}"/>
              </a:ext>
            </a:extLst>
          </p:cNvPr>
          <p:cNvSpPr txBox="1">
            <a:spLocks/>
          </p:cNvSpPr>
          <p:nvPr/>
        </p:nvSpPr>
        <p:spPr>
          <a:xfrm>
            <a:off x="5010060" y="3463379"/>
            <a:ext cx="185928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Output: 1 3 5 7 9</a:t>
            </a:r>
          </a:p>
          <a:p>
            <a:pPr marL="0" indent="0">
              <a:buSzPts val="1100"/>
              <a:buFont typeface="Arial"/>
              <a:buNone/>
            </a:pPr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596174E8-145E-942B-24AD-C1B3B17E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73781424-D8D5-76FF-0A0D-BD329F70D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109175"/>
            <a:ext cx="88498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279435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F77E4553-1398-D24A-E647-EA2A8A08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795DDCA6-F47F-C907-7B0E-1BEF4C029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2340" y="201185"/>
            <a:ext cx="4796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Branching Use Switch Cases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2529F-7058-0135-5D98-106031C3BBEE}"/>
              </a:ext>
            </a:extLst>
          </p:cNvPr>
          <p:cNvSpPr txBox="1"/>
          <p:nvPr/>
        </p:nvSpPr>
        <p:spPr>
          <a:xfrm>
            <a:off x="388620" y="368825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SwitchCaseExample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a valid input"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Google Shape;878;p41">
            <a:extLst>
              <a:ext uri="{FF2B5EF4-FFF2-40B4-BE49-F238E27FC236}">
                <a16:creationId xmlns:a16="http://schemas.microsoft.com/office/drawing/2014/main" id="{9A27E56D-870D-1DD5-B52B-33AD6FBC7FFE}"/>
              </a:ext>
            </a:extLst>
          </p:cNvPr>
          <p:cNvSpPr txBox="1">
            <a:spLocks/>
          </p:cNvSpPr>
          <p:nvPr/>
        </p:nvSpPr>
        <p:spPr>
          <a:xfrm>
            <a:off x="4270920" y="1992719"/>
            <a:ext cx="430920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Versus a HUGE number of If…Else If…Else If…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Statements</a:t>
            </a:r>
          </a:p>
          <a:p>
            <a:pPr marL="0" indent="0">
              <a:buSzPts val="1100"/>
              <a:buFont typeface="Arial"/>
              <a:buNone/>
            </a:pPr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5655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389</Words>
  <Application>Microsoft Office PowerPoint</Application>
  <PresentationFormat>On-screen Show (16:9)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Consolas</vt:lpstr>
      <vt:lpstr>Nunito Light</vt:lpstr>
      <vt:lpstr>Catamaran</vt:lpstr>
      <vt:lpstr>Anton</vt:lpstr>
      <vt:lpstr>Java Programming Workshop by Slidesgo</vt:lpstr>
      <vt:lpstr>Java Programming</vt:lpstr>
      <vt:lpstr>Conditional (Decision Making)</vt:lpstr>
      <vt:lpstr>Break and Continue Statements</vt:lpstr>
      <vt:lpstr>Switch Statements</vt:lpstr>
      <vt:lpstr>Branching Use Switch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43</cp:revision>
  <dcterms:modified xsi:type="dcterms:W3CDTF">2024-02-13T14:06:43Z</dcterms:modified>
</cp:coreProperties>
</file>