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5"/>
  </p:notesMasterIdLst>
  <p:sldIdLst>
    <p:sldId id="256" r:id="rId2"/>
    <p:sldId id="353" r:id="rId3"/>
    <p:sldId id="354" r:id="rId4"/>
  </p:sldIdLst>
  <p:sldSz cx="9144000" cy="5143500" type="screen16x9"/>
  <p:notesSz cx="6858000" cy="9144000"/>
  <p:embeddedFontLst>
    <p:embeddedFont>
      <p:font typeface="Anton" pitchFamily="2" charset="0"/>
      <p:regular r:id="rId6"/>
    </p:embeddedFont>
    <p:embeddedFont>
      <p:font typeface="Catamaran" panose="020B0604020202020204" charset="0"/>
      <p:regular r:id="rId7"/>
      <p:bold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01BD2CF5-C0BB-32CB-AB9C-57ADE683A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5F4C88B6-83F1-FBBE-F511-53801264F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A2A43179-A1E6-217A-8AE6-B83171917F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1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440BA6E2-564D-CAAE-5C5D-0D9AAE3C3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988A8D8D-E584-EC0F-3EA1-2E34E9A4A3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4A5544D8-530E-3B43-D961-2B554027BA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99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05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78" r:id="rId4"/>
    <p:sldLayoutId id="214748368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br>
              <a:rPr lang="en" dirty="0"/>
            </a:br>
            <a:r>
              <a:rPr lang="en" dirty="0"/>
              <a:t>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Java</a:t>
            </a:r>
            <a:endParaRPr dirty="0"/>
          </a:p>
        </p:txBody>
      </p:sp>
      <p:pic>
        <p:nvPicPr>
          <p:cNvPr id="2050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96FB7E72-C8B9-BCFB-B2D0-1E1964E1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54241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723CB0F2-8CB6-9E46-D59F-27ECB1A55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7;p41">
            <a:extLst>
              <a:ext uri="{FF2B5EF4-FFF2-40B4-BE49-F238E27FC236}">
                <a16:creationId xmlns:a16="http://schemas.microsoft.com/office/drawing/2014/main" id="{D5480359-53ED-ADDC-7D4E-D247CE322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Using Loops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Google Shape;878;p41">
            <a:extLst>
              <a:ext uri="{FF2B5EF4-FFF2-40B4-BE49-F238E27FC236}">
                <a16:creationId xmlns:a16="http://schemas.microsoft.com/office/drawing/2014/main" id="{50A0BDBC-32F2-504E-C999-448B59A619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8560" y="1657805"/>
            <a:ext cx="2769960" cy="689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(conditional statement){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code goes here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396B5-31B3-BD8B-65AE-21AAE5E532A5}"/>
              </a:ext>
            </a:extLst>
          </p:cNvPr>
          <p:cNvSpPr txBox="1"/>
          <p:nvPr/>
        </p:nvSpPr>
        <p:spPr>
          <a:xfrm>
            <a:off x="727620" y="302459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initialization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increment) 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BDE55-5E20-CF09-93BD-9FE3A16479EE}"/>
              </a:ext>
            </a:extLst>
          </p:cNvPr>
          <p:cNvSpPr txBox="1"/>
          <p:nvPr/>
        </p:nvSpPr>
        <p:spPr>
          <a:xfrm>
            <a:off x="727620" y="3821433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array[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A430C-AD59-EDBF-0DF9-32EB76E9E6B4}"/>
              </a:ext>
            </a:extLst>
          </p:cNvPr>
          <p:cNvSpPr txBox="1"/>
          <p:nvPr/>
        </p:nvSpPr>
        <p:spPr>
          <a:xfrm>
            <a:off x="5292000" y="1695362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}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(conditional statement);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509E0-A913-B5E3-7542-DED373AFC241}"/>
              </a:ext>
            </a:extLst>
          </p:cNvPr>
          <p:cNvSpPr txBox="1"/>
          <p:nvPr/>
        </p:nvSpPr>
        <p:spPr>
          <a:xfrm>
            <a:off x="5189130" y="3146016"/>
            <a:ext cx="49301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array) {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9" name="Google Shape;878;p41">
            <a:extLst>
              <a:ext uri="{FF2B5EF4-FFF2-40B4-BE49-F238E27FC236}">
                <a16:creationId xmlns:a16="http://schemas.microsoft.com/office/drawing/2014/main" id="{2CDC405D-9E8F-C208-ACBD-C21C639D4C0A}"/>
              </a:ext>
            </a:extLst>
          </p:cNvPr>
          <p:cNvSpPr txBox="1">
            <a:spLocks/>
          </p:cNvSpPr>
          <p:nvPr/>
        </p:nvSpPr>
        <p:spPr>
          <a:xfrm>
            <a:off x="727620" y="1330948"/>
            <a:ext cx="1398360" cy="3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While Loop</a:t>
            </a:r>
          </a:p>
        </p:txBody>
      </p:sp>
      <p:sp>
        <p:nvSpPr>
          <p:cNvPr id="20" name="Google Shape;878;p41">
            <a:extLst>
              <a:ext uri="{FF2B5EF4-FFF2-40B4-BE49-F238E27FC236}">
                <a16:creationId xmlns:a16="http://schemas.microsoft.com/office/drawing/2014/main" id="{163AE7CB-BD28-443A-29AB-314EF51C7164}"/>
              </a:ext>
            </a:extLst>
          </p:cNvPr>
          <p:cNvSpPr txBox="1">
            <a:spLocks/>
          </p:cNvSpPr>
          <p:nvPr/>
        </p:nvSpPr>
        <p:spPr>
          <a:xfrm>
            <a:off x="727620" y="3471712"/>
            <a:ext cx="1398360" cy="3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Ex:</a:t>
            </a:r>
          </a:p>
        </p:txBody>
      </p:sp>
      <p:sp>
        <p:nvSpPr>
          <p:cNvPr id="21" name="Google Shape;878;p41">
            <a:extLst>
              <a:ext uri="{FF2B5EF4-FFF2-40B4-BE49-F238E27FC236}">
                <a16:creationId xmlns:a16="http://schemas.microsoft.com/office/drawing/2014/main" id="{599867F5-61C3-7D02-40F2-4BB02DEDF36F}"/>
              </a:ext>
            </a:extLst>
          </p:cNvPr>
          <p:cNvSpPr txBox="1">
            <a:spLocks/>
          </p:cNvSpPr>
          <p:nvPr/>
        </p:nvSpPr>
        <p:spPr>
          <a:xfrm>
            <a:off x="737100" y="2687816"/>
            <a:ext cx="1398360" cy="3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For Loop</a:t>
            </a:r>
          </a:p>
        </p:txBody>
      </p:sp>
      <p:sp>
        <p:nvSpPr>
          <p:cNvPr id="22" name="Google Shape;878;p41">
            <a:extLst>
              <a:ext uri="{FF2B5EF4-FFF2-40B4-BE49-F238E27FC236}">
                <a16:creationId xmlns:a16="http://schemas.microsoft.com/office/drawing/2014/main" id="{6DD5C62E-35D6-F050-2D6D-7B3DC1C96A15}"/>
              </a:ext>
            </a:extLst>
          </p:cNvPr>
          <p:cNvSpPr txBox="1">
            <a:spLocks/>
          </p:cNvSpPr>
          <p:nvPr/>
        </p:nvSpPr>
        <p:spPr>
          <a:xfrm>
            <a:off x="5189130" y="2771337"/>
            <a:ext cx="3051990" cy="3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Enhanced For Loop</a:t>
            </a:r>
          </a:p>
        </p:txBody>
      </p:sp>
      <p:sp>
        <p:nvSpPr>
          <p:cNvPr id="23" name="Google Shape;878;p41">
            <a:extLst>
              <a:ext uri="{FF2B5EF4-FFF2-40B4-BE49-F238E27FC236}">
                <a16:creationId xmlns:a16="http://schemas.microsoft.com/office/drawing/2014/main" id="{F4101344-3CA1-ACD2-B4CF-C8E0B38081B0}"/>
              </a:ext>
            </a:extLst>
          </p:cNvPr>
          <p:cNvSpPr txBox="1">
            <a:spLocks/>
          </p:cNvSpPr>
          <p:nvPr/>
        </p:nvSpPr>
        <p:spPr>
          <a:xfrm>
            <a:off x="5192850" y="1333797"/>
            <a:ext cx="1398360" cy="3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>
                <a:solidFill>
                  <a:srgbClr val="FFC000"/>
                </a:solidFill>
              </a:rPr>
              <a:t>Do…While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B924EE-0B12-D9DA-8DBF-6E5E2B8B30D5}"/>
              </a:ext>
            </a:extLst>
          </p:cNvPr>
          <p:cNvCxnSpPr/>
          <p:nvPr/>
        </p:nvCxnSpPr>
        <p:spPr>
          <a:xfrm>
            <a:off x="811350" y="2571750"/>
            <a:ext cx="78067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9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5F2A8C84-1B88-F3DA-A342-7BCEF3F38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7;p41">
            <a:extLst>
              <a:ext uri="{FF2B5EF4-FFF2-40B4-BE49-F238E27FC236}">
                <a16:creationId xmlns:a16="http://schemas.microsoft.com/office/drawing/2014/main" id="{018BB248-6781-3E82-07B4-D79D53C55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Looping Example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E7ED1-958B-10A8-4B1E-6772624607D8}"/>
              </a:ext>
            </a:extLst>
          </p:cNvPr>
          <p:cNvSpPr txBox="1"/>
          <p:nvPr/>
        </p:nvSpPr>
        <p:spPr>
          <a:xfrm>
            <a:off x="720000" y="1246406"/>
            <a:ext cx="82143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WhileLoopExamples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    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lowerbound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upperbound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lowerbound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//current number in the count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//use while loop to sum each number together from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lowerbound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upperbound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upperbound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sum from %1$d to %2$d is %3$d"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lowerbound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upperbound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789A5-A334-4C78-F73B-B1C8E4CDA6F8}"/>
              </a:ext>
            </a:extLst>
          </p:cNvPr>
          <p:cNvSpPr txBox="1"/>
          <p:nvPr/>
        </p:nvSpPr>
        <p:spPr>
          <a:xfrm>
            <a:off x="421980" y="4190495"/>
            <a:ext cx="8300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//CHALLENGE: Refactor the above code to use the 'for loop' and 'do...while' loop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82927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260</Words>
  <Application>Microsoft Office PowerPoint</Application>
  <PresentationFormat>On-screen Show (16:9)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Consolas</vt:lpstr>
      <vt:lpstr>Catamaran</vt:lpstr>
      <vt:lpstr>Anton</vt:lpstr>
      <vt:lpstr>Java Programming Workshop by Slidesgo</vt:lpstr>
      <vt:lpstr>Java Programming</vt:lpstr>
      <vt:lpstr>Using Loops</vt:lpstr>
      <vt:lpstr>Looping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44</cp:revision>
  <dcterms:modified xsi:type="dcterms:W3CDTF">2024-02-13T14:07:33Z</dcterms:modified>
</cp:coreProperties>
</file>