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8"/>
  </p:notesMasterIdLst>
  <p:sldIdLst>
    <p:sldId id="256" r:id="rId2"/>
    <p:sldId id="313" r:id="rId3"/>
    <p:sldId id="317" r:id="rId4"/>
    <p:sldId id="319" r:id="rId5"/>
    <p:sldId id="320" r:id="rId6"/>
    <p:sldId id="321" r:id="rId7"/>
    <p:sldId id="323" r:id="rId8"/>
    <p:sldId id="322" r:id="rId9"/>
    <p:sldId id="324" r:id="rId10"/>
    <p:sldId id="325" r:id="rId11"/>
    <p:sldId id="326" r:id="rId12"/>
    <p:sldId id="327" r:id="rId13"/>
    <p:sldId id="328" r:id="rId14"/>
    <p:sldId id="330" r:id="rId15"/>
    <p:sldId id="329" r:id="rId16"/>
    <p:sldId id="331" r:id="rId17"/>
  </p:sldIdLst>
  <p:sldSz cx="9144000" cy="5143500" type="screen16x9"/>
  <p:notesSz cx="6858000" cy="9144000"/>
  <p:embeddedFontLst>
    <p:embeddedFont>
      <p:font typeface="Anton" pitchFamily="2" charset="0"/>
      <p:regular r:id="rId19"/>
    </p:embeddedFont>
    <p:embeddedFont>
      <p:font typeface="Catamaran" panose="020B0604020202020204" charset="0"/>
      <p:regular r:id="rId20"/>
      <p:bold r:id="rId21"/>
    </p:embeddedFont>
    <p:embeddedFont>
      <p:font typeface="Consolas" panose="020B0609020204030204" pitchFamily="49" charset="0"/>
      <p:regular r:id="rId22"/>
      <p:bold r:id="rId23"/>
      <p:italic r:id="rId24"/>
      <p:boldItalic r:id="rId25"/>
    </p:embeddedFont>
    <p:embeddedFont>
      <p:font typeface="Nunito Light" pitchFamily="2" charset="0"/>
      <p:regular r:id="rId26"/>
      <p: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77CEE3-539C-40FE-893D-AA8995659627}">
  <a:tblStyle styleId="{9577CEE3-539C-40FE-893D-AA899565962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DEB3D44-4C40-461C-A485-2735CCE0399F}"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4" d="100"/>
          <a:sy n="124" d="100"/>
        </p:scale>
        <p:origin x="27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7"/>
        <p:cNvGrpSpPr/>
        <p:nvPr/>
      </p:nvGrpSpPr>
      <p:grpSpPr>
        <a:xfrm>
          <a:off x="0" y="0"/>
          <a:ext cx="0" cy="0"/>
          <a:chOff x="0" y="0"/>
          <a:chExt cx="0" cy="0"/>
        </a:xfrm>
      </p:grpSpPr>
      <p:sp>
        <p:nvSpPr>
          <p:cNvPr id="828" name="Google Shape;828;gd1bf8d60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9" name="Google Shape;829;gd1bf8d60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F8AB7CB3-5B45-B26D-47EA-034038C3FF79}"/>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0F13CBF6-7A0D-3D00-317B-C7304C91CAE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09DDBF8B-D29C-4E58-1E2A-DAED90D80C8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06760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0F37FF66-63AF-26D6-64EA-62E2AE529070}"/>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1B4E6292-48BA-7A80-A132-F94BF29601B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F8B8E086-5B8F-E4A8-ACEE-CA6A0E86FF9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27992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2CDE8267-EB7A-84FD-928B-4E274B902572}"/>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7CBE72FB-927A-DCD9-BABF-081201FDCD0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E90EB15B-BD53-4577-A97B-949DBD983A2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78415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E8E32CC1-85DC-BC14-9AF1-521A854A681C}"/>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19FA7ACE-C9D1-3A8B-C5E7-5466335B5C6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46EAD9E5-B244-E2C3-EE3E-BDE0D52FAB8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32051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1A1D695A-EADC-7039-D3D1-736733E1AAB7}"/>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01C5DBDA-7066-6241-4B5F-DC114773F10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DB478FB0-A6F5-0D65-A227-6D52160D07D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0696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8EDA2B21-2905-C7F7-FFAD-EF8EFDF0785A}"/>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6ECB8EFD-C760-8518-4DAD-3AFC5D86786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2DF578E6-1C9A-97B2-3862-0C5DD42FAB5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33740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C3F869F0-06F6-D10B-EA88-1F73CA068D2A}"/>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F3213830-4B35-7663-D9DC-EA1B6B17A7D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1126E112-141E-5719-DF51-250B79B045F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5137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5B10F39C-AA85-D20A-4317-26C78C38397F}"/>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F8556DB7-A611-3878-75FE-43B0BD5A4FB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FDE605DD-06E6-A98C-004D-0C9F21D7DA3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0926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3FD11FE4-A82F-3642-2A22-76DEF58AE17B}"/>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898F5587-8A93-944D-6CBA-120CF2FA137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63EAFDC4-5D97-22C4-D24B-4A6F3E75F59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212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59412669-ECC1-A606-D902-89CDE224145B}"/>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867F6BAD-83EB-2F53-86ED-06641D544DE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B946ECA8-FA10-0766-DCDC-DB4A60ECB02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5370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14BFEE9F-B8D2-3C20-7551-DF51F1916D0A}"/>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0484786C-D4A0-5A0E-AE98-D4472178864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37B67525-DB2B-6F2C-9705-D0DCA8F6DD2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1669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A09C685F-88F0-B677-1E86-8AC8E29198C9}"/>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6BDC2841-1787-9364-026C-B9050962118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712EB830-06D2-C6D6-87E9-3198C9625C4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8244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0D43223A-D5C4-AEBE-713A-FC6C8BB954A6}"/>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6951C2AD-FB4C-BEE7-091B-73E3400CF65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A88B26FC-FC6B-BC16-5FD7-61C019E989C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76870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BF21D38B-639C-5B9C-2BE7-7A1066AB7C92}"/>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D2F36403-18AA-09B9-E8E9-DB56C671DC7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C90EE017-ACF0-45A8-1664-7D97C9BB761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7137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E61AD0B2-6B2C-7E6A-BCB3-F0B5317EEE00}"/>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DB1578D2-5834-916C-A038-772B378BEE2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7951A67B-D6F8-54E6-6A9E-D76031AB0FB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93526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0;p2"/>
          <p:cNvGrpSpPr/>
          <p:nvPr/>
        </p:nvGrpSpPr>
        <p:grpSpPr>
          <a:xfrm rot="10800000" flipH="1">
            <a:off x="945475" y="3635250"/>
            <a:ext cx="2699775" cy="2633450"/>
            <a:chOff x="661125" y="2751225"/>
            <a:chExt cx="2699775" cy="2633450"/>
          </a:xfrm>
        </p:grpSpPr>
        <p:sp>
          <p:nvSpPr>
            <p:cNvPr id="11" name="Google Shape;11;p2"/>
            <p:cNvSpPr/>
            <p:nvPr/>
          </p:nvSpPr>
          <p:spPr>
            <a:xfrm>
              <a:off x="661125" y="2918175"/>
              <a:ext cx="78450" cy="888175"/>
            </a:xfrm>
            <a:custGeom>
              <a:avLst/>
              <a:gdLst/>
              <a:ahLst/>
              <a:cxnLst/>
              <a:rect l="l" t="t" r="r" b="b"/>
              <a:pathLst>
                <a:path w="3138" h="35527" extrusionOk="0">
                  <a:moveTo>
                    <a:pt x="1429" y="32996"/>
                  </a:moveTo>
                  <a:cubicBezTo>
                    <a:pt x="912" y="33169"/>
                    <a:pt x="534" y="33653"/>
                    <a:pt x="534" y="34228"/>
                  </a:cubicBezTo>
                  <a:cubicBezTo>
                    <a:pt x="534" y="34943"/>
                    <a:pt x="1117" y="35526"/>
                    <a:pt x="1840" y="35526"/>
                  </a:cubicBezTo>
                  <a:cubicBezTo>
                    <a:pt x="2555" y="35526"/>
                    <a:pt x="3138" y="34943"/>
                    <a:pt x="3138" y="34228"/>
                  </a:cubicBezTo>
                  <a:cubicBezTo>
                    <a:pt x="3138" y="33653"/>
                    <a:pt x="2768" y="33169"/>
                    <a:pt x="2243" y="32996"/>
                  </a:cubicBezTo>
                  <a:lnTo>
                    <a:pt x="2243" y="0"/>
                  </a:lnTo>
                  <a:lnTo>
                    <a:pt x="0" y="0"/>
                  </a:lnTo>
                  <a:lnTo>
                    <a:pt x="0" y="822"/>
                  </a:lnTo>
                  <a:lnTo>
                    <a:pt x="1429" y="822"/>
                  </a:ln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366975" y="2751225"/>
              <a:ext cx="245625" cy="1823950"/>
            </a:xfrm>
            <a:custGeom>
              <a:avLst/>
              <a:gdLst/>
              <a:ahLst/>
              <a:cxnLst/>
              <a:rect l="l" t="t" r="r" b="b"/>
              <a:pathLst>
                <a:path w="9825" h="72958" extrusionOk="0">
                  <a:moveTo>
                    <a:pt x="822" y="0"/>
                  </a:moveTo>
                  <a:lnTo>
                    <a:pt x="1" y="0"/>
                  </a:lnTo>
                  <a:lnTo>
                    <a:pt x="1" y="13118"/>
                  </a:lnTo>
                  <a:lnTo>
                    <a:pt x="9003" y="22121"/>
                  </a:lnTo>
                  <a:lnTo>
                    <a:pt x="9003" y="49055"/>
                  </a:lnTo>
                  <a:lnTo>
                    <a:pt x="1627" y="56431"/>
                  </a:lnTo>
                  <a:lnTo>
                    <a:pt x="1627" y="70403"/>
                  </a:lnTo>
                  <a:cubicBezTo>
                    <a:pt x="1085" y="70559"/>
                    <a:pt x="682" y="71052"/>
                    <a:pt x="682" y="71652"/>
                  </a:cubicBezTo>
                  <a:cubicBezTo>
                    <a:pt x="682" y="72366"/>
                    <a:pt x="1266" y="72958"/>
                    <a:pt x="1988" y="72958"/>
                  </a:cubicBezTo>
                  <a:cubicBezTo>
                    <a:pt x="2711" y="72958"/>
                    <a:pt x="3294" y="72366"/>
                    <a:pt x="3294" y="71652"/>
                  </a:cubicBezTo>
                  <a:cubicBezTo>
                    <a:pt x="3294" y="71093"/>
                    <a:pt x="2941" y="70617"/>
                    <a:pt x="2440" y="70436"/>
                  </a:cubicBezTo>
                  <a:lnTo>
                    <a:pt x="2440" y="56768"/>
                  </a:lnTo>
                  <a:lnTo>
                    <a:pt x="9825" y="49392"/>
                  </a:lnTo>
                  <a:lnTo>
                    <a:pt x="9825" y="21784"/>
                  </a:lnTo>
                  <a:lnTo>
                    <a:pt x="822" y="12781"/>
                  </a:lnTo>
                  <a:lnTo>
                    <a:pt x="822" y="0"/>
                  </a:ln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924300" y="2751225"/>
              <a:ext cx="264325" cy="2033625"/>
            </a:xfrm>
            <a:custGeom>
              <a:avLst/>
              <a:gdLst/>
              <a:ahLst/>
              <a:cxnLst/>
              <a:rect l="l" t="t" r="r" b="b"/>
              <a:pathLst>
                <a:path w="10573" h="81345" extrusionOk="0">
                  <a:moveTo>
                    <a:pt x="9751" y="23591"/>
                  </a:moveTo>
                  <a:lnTo>
                    <a:pt x="896" y="23591"/>
                  </a:lnTo>
                  <a:lnTo>
                    <a:pt x="896" y="78806"/>
                  </a:lnTo>
                  <a:cubicBezTo>
                    <a:pt x="370" y="78979"/>
                    <a:pt x="1" y="79463"/>
                    <a:pt x="1" y="80038"/>
                  </a:cubicBezTo>
                  <a:cubicBezTo>
                    <a:pt x="1" y="80753"/>
                    <a:pt x="584" y="81344"/>
                    <a:pt x="1298" y="81344"/>
                  </a:cubicBezTo>
                  <a:cubicBezTo>
                    <a:pt x="2021" y="81344"/>
                    <a:pt x="2605" y="80753"/>
                    <a:pt x="2605" y="80038"/>
                  </a:cubicBezTo>
                  <a:cubicBezTo>
                    <a:pt x="2605" y="79463"/>
                    <a:pt x="2227" y="78979"/>
                    <a:pt x="1709" y="78806"/>
                  </a:cubicBezTo>
                  <a:lnTo>
                    <a:pt x="1709" y="24404"/>
                  </a:lnTo>
                  <a:lnTo>
                    <a:pt x="10572" y="24404"/>
                  </a:lnTo>
                  <a:lnTo>
                    <a:pt x="10572" y="0"/>
                  </a:lnTo>
                  <a:lnTo>
                    <a:pt x="9751" y="0"/>
                  </a:ln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61125" y="4193000"/>
              <a:ext cx="136575" cy="1191675"/>
            </a:xfrm>
            <a:custGeom>
              <a:avLst/>
              <a:gdLst/>
              <a:ahLst/>
              <a:cxnLst/>
              <a:rect l="l" t="t" r="r" b="b"/>
              <a:pathLst>
                <a:path w="5463" h="47667" extrusionOk="0">
                  <a:moveTo>
                    <a:pt x="4567" y="45129"/>
                  </a:moveTo>
                  <a:lnTo>
                    <a:pt x="4567" y="0"/>
                  </a:lnTo>
                  <a:lnTo>
                    <a:pt x="0" y="0"/>
                  </a:lnTo>
                  <a:lnTo>
                    <a:pt x="0" y="822"/>
                  </a:lnTo>
                  <a:lnTo>
                    <a:pt x="3746" y="822"/>
                  </a:lnTo>
                  <a:lnTo>
                    <a:pt x="3746" y="45129"/>
                  </a:lnTo>
                  <a:cubicBezTo>
                    <a:pt x="3228" y="45301"/>
                    <a:pt x="2850" y="45786"/>
                    <a:pt x="2850" y="46361"/>
                  </a:cubicBezTo>
                  <a:cubicBezTo>
                    <a:pt x="2850" y="47084"/>
                    <a:pt x="3434" y="47667"/>
                    <a:pt x="4157" y="47667"/>
                  </a:cubicBezTo>
                  <a:cubicBezTo>
                    <a:pt x="4879" y="47667"/>
                    <a:pt x="5463" y="47084"/>
                    <a:pt x="5463" y="46361"/>
                  </a:cubicBezTo>
                  <a:cubicBezTo>
                    <a:pt x="5463" y="45786"/>
                    <a:pt x="5085" y="45301"/>
                    <a:pt x="4567" y="45129"/>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61125" y="4097725"/>
              <a:ext cx="210700" cy="779125"/>
            </a:xfrm>
            <a:custGeom>
              <a:avLst/>
              <a:gdLst/>
              <a:ahLst/>
              <a:cxnLst/>
              <a:rect l="l" t="t" r="r" b="b"/>
              <a:pathLst>
                <a:path w="8428" h="31165" extrusionOk="0">
                  <a:moveTo>
                    <a:pt x="7532" y="28626"/>
                  </a:moveTo>
                  <a:lnTo>
                    <a:pt x="7532" y="0"/>
                  </a:lnTo>
                  <a:lnTo>
                    <a:pt x="0" y="0"/>
                  </a:lnTo>
                  <a:lnTo>
                    <a:pt x="0" y="813"/>
                  </a:lnTo>
                  <a:lnTo>
                    <a:pt x="6711" y="813"/>
                  </a:lnTo>
                  <a:lnTo>
                    <a:pt x="6711" y="28626"/>
                  </a:lnTo>
                  <a:cubicBezTo>
                    <a:pt x="6194" y="28799"/>
                    <a:pt x="5816" y="29283"/>
                    <a:pt x="5816" y="29858"/>
                  </a:cubicBezTo>
                  <a:cubicBezTo>
                    <a:pt x="5816" y="30581"/>
                    <a:pt x="6399" y="31164"/>
                    <a:pt x="7122" y="31164"/>
                  </a:cubicBezTo>
                  <a:cubicBezTo>
                    <a:pt x="7845" y="31164"/>
                    <a:pt x="8428" y="30581"/>
                    <a:pt x="8428" y="29858"/>
                  </a:cubicBezTo>
                  <a:cubicBezTo>
                    <a:pt x="8428" y="29283"/>
                    <a:pt x="8050" y="28799"/>
                    <a:pt x="7532" y="28626"/>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61125" y="3995450"/>
              <a:ext cx="293250" cy="1116525"/>
            </a:xfrm>
            <a:custGeom>
              <a:avLst/>
              <a:gdLst/>
              <a:ahLst/>
              <a:cxnLst/>
              <a:rect l="l" t="t" r="r" b="b"/>
              <a:pathLst>
                <a:path w="11730" h="44661" extrusionOk="0">
                  <a:moveTo>
                    <a:pt x="10835" y="42122"/>
                  </a:moveTo>
                  <a:lnTo>
                    <a:pt x="10835" y="0"/>
                  </a:lnTo>
                  <a:lnTo>
                    <a:pt x="0" y="0"/>
                  </a:lnTo>
                  <a:lnTo>
                    <a:pt x="0" y="814"/>
                  </a:lnTo>
                  <a:lnTo>
                    <a:pt x="10021" y="814"/>
                  </a:lnTo>
                  <a:lnTo>
                    <a:pt x="10021" y="42122"/>
                  </a:lnTo>
                  <a:cubicBezTo>
                    <a:pt x="9496" y="42295"/>
                    <a:pt x="9126" y="42780"/>
                    <a:pt x="9126" y="43355"/>
                  </a:cubicBezTo>
                  <a:cubicBezTo>
                    <a:pt x="9126" y="44077"/>
                    <a:pt x="9709" y="44661"/>
                    <a:pt x="10424" y="44661"/>
                  </a:cubicBezTo>
                  <a:cubicBezTo>
                    <a:pt x="11147" y="44661"/>
                    <a:pt x="11730" y="44077"/>
                    <a:pt x="11730" y="43355"/>
                  </a:cubicBezTo>
                  <a:cubicBezTo>
                    <a:pt x="11730" y="42780"/>
                    <a:pt x="11352" y="42295"/>
                    <a:pt x="10835" y="4212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61125" y="3906725"/>
              <a:ext cx="388750" cy="833775"/>
            </a:xfrm>
            <a:custGeom>
              <a:avLst/>
              <a:gdLst/>
              <a:ahLst/>
              <a:cxnLst/>
              <a:rect l="l" t="t" r="r" b="b"/>
              <a:pathLst>
                <a:path w="15550" h="33351" extrusionOk="0">
                  <a:moveTo>
                    <a:pt x="14654" y="30812"/>
                  </a:moveTo>
                  <a:lnTo>
                    <a:pt x="14654" y="1"/>
                  </a:lnTo>
                  <a:lnTo>
                    <a:pt x="0" y="1"/>
                  </a:lnTo>
                  <a:lnTo>
                    <a:pt x="0" y="822"/>
                  </a:lnTo>
                  <a:lnTo>
                    <a:pt x="13833" y="822"/>
                  </a:lnTo>
                  <a:lnTo>
                    <a:pt x="13833" y="30812"/>
                  </a:lnTo>
                  <a:cubicBezTo>
                    <a:pt x="13315" y="30985"/>
                    <a:pt x="12946" y="31469"/>
                    <a:pt x="12946" y="32044"/>
                  </a:cubicBezTo>
                  <a:cubicBezTo>
                    <a:pt x="12946" y="32767"/>
                    <a:pt x="13529" y="33350"/>
                    <a:pt x="14243" y="33350"/>
                  </a:cubicBezTo>
                  <a:cubicBezTo>
                    <a:pt x="14966" y="33350"/>
                    <a:pt x="15549" y="32767"/>
                    <a:pt x="15549" y="32044"/>
                  </a:cubicBezTo>
                  <a:cubicBezTo>
                    <a:pt x="15549" y="31469"/>
                    <a:pt x="15172" y="30985"/>
                    <a:pt x="14654" y="3081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61125" y="2832325"/>
              <a:ext cx="487100" cy="2112700"/>
            </a:xfrm>
            <a:custGeom>
              <a:avLst/>
              <a:gdLst/>
              <a:ahLst/>
              <a:cxnLst/>
              <a:rect l="l" t="t" r="r" b="b"/>
              <a:pathLst>
                <a:path w="19484" h="84508" extrusionOk="0">
                  <a:moveTo>
                    <a:pt x="18589" y="81969"/>
                  </a:moveTo>
                  <a:lnTo>
                    <a:pt x="18589" y="39724"/>
                  </a:lnTo>
                  <a:lnTo>
                    <a:pt x="5191" y="39724"/>
                  </a:lnTo>
                  <a:lnTo>
                    <a:pt x="5191" y="1"/>
                  </a:lnTo>
                  <a:lnTo>
                    <a:pt x="0" y="1"/>
                  </a:lnTo>
                  <a:lnTo>
                    <a:pt x="0" y="814"/>
                  </a:lnTo>
                  <a:lnTo>
                    <a:pt x="4370" y="814"/>
                  </a:lnTo>
                  <a:lnTo>
                    <a:pt x="4370" y="40546"/>
                  </a:lnTo>
                  <a:lnTo>
                    <a:pt x="17767" y="40546"/>
                  </a:lnTo>
                  <a:lnTo>
                    <a:pt x="17767" y="81969"/>
                  </a:lnTo>
                  <a:cubicBezTo>
                    <a:pt x="17250" y="82142"/>
                    <a:pt x="16872" y="82626"/>
                    <a:pt x="16872" y="83201"/>
                  </a:cubicBezTo>
                  <a:cubicBezTo>
                    <a:pt x="16872" y="83924"/>
                    <a:pt x="17463" y="84507"/>
                    <a:pt x="18178" y="84507"/>
                  </a:cubicBezTo>
                  <a:cubicBezTo>
                    <a:pt x="18901" y="84507"/>
                    <a:pt x="19484" y="83924"/>
                    <a:pt x="19484" y="83201"/>
                  </a:cubicBezTo>
                  <a:cubicBezTo>
                    <a:pt x="19484" y="82626"/>
                    <a:pt x="19106" y="82142"/>
                    <a:pt x="18589" y="81969"/>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61750" y="2751225"/>
              <a:ext cx="410725" cy="2406750"/>
            </a:xfrm>
            <a:custGeom>
              <a:avLst/>
              <a:gdLst/>
              <a:ahLst/>
              <a:cxnLst/>
              <a:rect l="l" t="t" r="r" b="b"/>
              <a:pathLst>
                <a:path w="16429" h="96270" extrusionOk="0">
                  <a:moveTo>
                    <a:pt x="15533" y="93731"/>
                  </a:moveTo>
                  <a:lnTo>
                    <a:pt x="15533" y="38730"/>
                  </a:lnTo>
                  <a:lnTo>
                    <a:pt x="822" y="38730"/>
                  </a:lnTo>
                  <a:lnTo>
                    <a:pt x="822" y="0"/>
                  </a:lnTo>
                  <a:lnTo>
                    <a:pt x="0" y="0"/>
                  </a:lnTo>
                  <a:lnTo>
                    <a:pt x="0" y="39543"/>
                  </a:lnTo>
                  <a:lnTo>
                    <a:pt x="14720" y="39543"/>
                  </a:lnTo>
                  <a:lnTo>
                    <a:pt x="14720" y="93731"/>
                  </a:lnTo>
                  <a:cubicBezTo>
                    <a:pt x="14202" y="93904"/>
                    <a:pt x="13825" y="94388"/>
                    <a:pt x="13825" y="94963"/>
                  </a:cubicBezTo>
                  <a:cubicBezTo>
                    <a:pt x="13825" y="95686"/>
                    <a:pt x="14408" y="96270"/>
                    <a:pt x="15131" y="96270"/>
                  </a:cubicBezTo>
                  <a:cubicBezTo>
                    <a:pt x="15845" y="96270"/>
                    <a:pt x="16429" y="95686"/>
                    <a:pt x="16429" y="94963"/>
                  </a:cubicBezTo>
                  <a:cubicBezTo>
                    <a:pt x="16429" y="94388"/>
                    <a:pt x="16051" y="93904"/>
                    <a:pt x="15533" y="93731"/>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949025" y="2751225"/>
              <a:ext cx="421200" cy="1823950"/>
            </a:xfrm>
            <a:custGeom>
              <a:avLst/>
              <a:gdLst/>
              <a:ahLst/>
              <a:cxnLst/>
              <a:rect l="l" t="t" r="r" b="b"/>
              <a:pathLst>
                <a:path w="16848" h="72958" extrusionOk="0">
                  <a:moveTo>
                    <a:pt x="15952" y="70420"/>
                  </a:moveTo>
                  <a:lnTo>
                    <a:pt x="15952" y="33924"/>
                  </a:lnTo>
                  <a:lnTo>
                    <a:pt x="822" y="33924"/>
                  </a:lnTo>
                  <a:lnTo>
                    <a:pt x="822" y="0"/>
                  </a:lnTo>
                  <a:lnTo>
                    <a:pt x="0" y="0"/>
                  </a:lnTo>
                  <a:lnTo>
                    <a:pt x="0" y="34738"/>
                  </a:lnTo>
                  <a:lnTo>
                    <a:pt x="15139" y="34738"/>
                  </a:lnTo>
                  <a:lnTo>
                    <a:pt x="15139" y="70420"/>
                  </a:lnTo>
                  <a:cubicBezTo>
                    <a:pt x="14621" y="70592"/>
                    <a:pt x="14244" y="71077"/>
                    <a:pt x="14244" y="71652"/>
                  </a:cubicBezTo>
                  <a:cubicBezTo>
                    <a:pt x="14244" y="72375"/>
                    <a:pt x="14827" y="72958"/>
                    <a:pt x="15550" y="72958"/>
                  </a:cubicBezTo>
                  <a:cubicBezTo>
                    <a:pt x="16264" y="72958"/>
                    <a:pt x="16847" y="72375"/>
                    <a:pt x="16847" y="71652"/>
                  </a:cubicBezTo>
                  <a:cubicBezTo>
                    <a:pt x="16847" y="71077"/>
                    <a:pt x="16470" y="70592"/>
                    <a:pt x="15952" y="70420"/>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249050" y="2751225"/>
              <a:ext cx="264500" cy="561050"/>
            </a:xfrm>
            <a:custGeom>
              <a:avLst/>
              <a:gdLst/>
              <a:ahLst/>
              <a:cxnLst/>
              <a:rect l="l" t="t" r="r" b="b"/>
              <a:pathLst>
                <a:path w="10580" h="22442" extrusionOk="0">
                  <a:moveTo>
                    <a:pt x="9274" y="22441"/>
                  </a:moveTo>
                  <a:cubicBezTo>
                    <a:pt x="9997" y="22441"/>
                    <a:pt x="10580" y="21850"/>
                    <a:pt x="10580" y="21135"/>
                  </a:cubicBezTo>
                  <a:cubicBezTo>
                    <a:pt x="10580" y="20412"/>
                    <a:pt x="9997" y="19829"/>
                    <a:pt x="9274" y="19829"/>
                  </a:cubicBezTo>
                  <a:cubicBezTo>
                    <a:pt x="8600" y="19829"/>
                    <a:pt x="8050" y="20338"/>
                    <a:pt x="7984" y="20995"/>
                  </a:cubicBezTo>
                  <a:lnTo>
                    <a:pt x="822" y="20995"/>
                  </a:lnTo>
                  <a:lnTo>
                    <a:pt x="822" y="0"/>
                  </a:lnTo>
                  <a:lnTo>
                    <a:pt x="0" y="0"/>
                  </a:lnTo>
                  <a:lnTo>
                    <a:pt x="0" y="21817"/>
                  </a:lnTo>
                  <a:lnTo>
                    <a:pt x="8165" y="21817"/>
                  </a:lnTo>
                  <a:cubicBezTo>
                    <a:pt x="8395" y="22187"/>
                    <a:pt x="8806" y="22433"/>
                    <a:pt x="9274" y="22441"/>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966325" y="2751225"/>
              <a:ext cx="65325" cy="499650"/>
            </a:xfrm>
            <a:custGeom>
              <a:avLst/>
              <a:gdLst/>
              <a:ahLst/>
              <a:cxnLst/>
              <a:rect l="l" t="t" r="r" b="b"/>
              <a:pathLst>
                <a:path w="2613" h="19986" extrusionOk="0">
                  <a:moveTo>
                    <a:pt x="1718" y="17447"/>
                  </a:moveTo>
                  <a:lnTo>
                    <a:pt x="1718" y="0"/>
                  </a:lnTo>
                  <a:lnTo>
                    <a:pt x="896" y="0"/>
                  </a:lnTo>
                  <a:lnTo>
                    <a:pt x="896" y="17447"/>
                  </a:lnTo>
                  <a:cubicBezTo>
                    <a:pt x="379" y="17619"/>
                    <a:pt x="1" y="18104"/>
                    <a:pt x="1" y="18679"/>
                  </a:cubicBezTo>
                  <a:cubicBezTo>
                    <a:pt x="1" y="19402"/>
                    <a:pt x="584" y="19985"/>
                    <a:pt x="1307" y="19985"/>
                  </a:cubicBezTo>
                  <a:cubicBezTo>
                    <a:pt x="2030" y="19985"/>
                    <a:pt x="2613" y="19402"/>
                    <a:pt x="2613" y="18679"/>
                  </a:cubicBezTo>
                  <a:cubicBezTo>
                    <a:pt x="2613" y="18104"/>
                    <a:pt x="2235" y="17619"/>
                    <a:pt x="1718" y="17447"/>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491225" y="2751225"/>
              <a:ext cx="370275" cy="226925"/>
            </a:xfrm>
            <a:custGeom>
              <a:avLst/>
              <a:gdLst/>
              <a:ahLst/>
              <a:cxnLst/>
              <a:rect l="l" t="t" r="r" b="b"/>
              <a:pathLst>
                <a:path w="14811" h="9077" extrusionOk="0">
                  <a:moveTo>
                    <a:pt x="1306" y="9077"/>
                  </a:moveTo>
                  <a:cubicBezTo>
                    <a:pt x="1881" y="9077"/>
                    <a:pt x="2366" y="8699"/>
                    <a:pt x="2538" y="8181"/>
                  </a:cubicBezTo>
                  <a:lnTo>
                    <a:pt x="14810" y="8181"/>
                  </a:lnTo>
                  <a:lnTo>
                    <a:pt x="14810" y="0"/>
                  </a:lnTo>
                  <a:lnTo>
                    <a:pt x="13989" y="0"/>
                  </a:lnTo>
                  <a:lnTo>
                    <a:pt x="13989" y="7360"/>
                  </a:lnTo>
                  <a:lnTo>
                    <a:pt x="2538" y="7360"/>
                  </a:lnTo>
                  <a:cubicBezTo>
                    <a:pt x="2366" y="6843"/>
                    <a:pt x="1881" y="6465"/>
                    <a:pt x="1306" y="6465"/>
                  </a:cubicBezTo>
                  <a:cubicBezTo>
                    <a:pt x="592" y="6465"/>
                    <a:pt x="0" y="7048"/>
                    <a:pt x="0" y="7771"/>
                  </a:cubicBezTo>
                  <a:cubicBezTo>
                    <a:pt x="0" y="8494"/>
                    <a:pt x="583" y="9077"/>
                    <a:pt x="1306" y="9077"/>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491225" y="2751225"/>
              <a:ext cx="298600" cy="123850"/>
            </a:xfrm>
            <a:custGeom>
              <a:avLst/>
              <a:gdLst/>
              <a:ahLst/>
              <a:cxnLst/>
              <a:rect l="l" t="t" r="r" b="b"/>
              <a:pathLst>
                <a:path w="11944" h="4954" extrusionOk="0">
                  <a:moveTo>
                    <a:pt x="1306" y="4953"/>
                  </a:moveTo>
                  <a:cubicBezTo>
                    <a:pt x="1881" y="4953"/>
                    <a:pt x="2366" y="4584"/>
                    <a:pt x="2538" y="4058"/>
                  </a:cubicBezTo>
                  <a:lnTo>
                    <a:pt x="11943" y="4058"/>
                  </a:lnTo>
                  <a:lnTo>
                    <a:pt x="11943" y="0"/>
                  </a:lnTo>
                  <a:lnTo>
                    <a:pt x="11122" y="0"/>
                  </a:lnTo>
                  <a:lnTo>
                    <a:pt x="11122" y="3245"/>
                  </a:lnTo>
                  <a:lnTo>
                    <a:pt x="2538" y="3245"/>
                  </a:lnTo>
                  <a:cubicBezTo>
                    <a:pt x="2366" y="2727"/>
                    <a:pt x="1881" y="2349"/>
                    <a:pt x="1306" y="2349"/>
                  </a:cubicBezTo>
                  <a:cubicBezTo>
                    <a:pt x="592" y="2349"/>
                    <a:pt x="0" y="2933"/>
                    <a:pt x="0" y="3655"/>
                  </a:cubicBezTo>
                  <a:cubicBezTo>
                    <a:pt x="0" y="4370"/>
                    <a:pt x="583" y="4953"/>
                    <a:pt x="1306" y="495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328100" y="2751225"/>
              <a:ext cx="333525" cy="123850"/>
            </a:xfrm>
            <a:custGeom>
              <a:avLst/>
              <a:gdLst/>
              <a:ahLst/>
              <a:cxnLst/>
              <a:rect l="l" t="t" r="r" b="b"/>
              <a:pathLst>
                <a:path w="13341" h="4954" extrusionOk="0">
                  <a:moveTo>
                    <a:pt x="1307" y="4953"/>
                  </a:moveTo>
                  <a:cubicBezTo>
                    <a:pt x="1882" y="4953"/>
                    <a:pt x="2366" y="4584"/>
                    <a:pt x="2539" y="4058"/>
                  </a:cubicBezTo>
                  <a:lnTo>
                    <a:pt x="13340" y="4058"/>
                  </a:lnTo>
                  <a:lnTo>
                    <a:pt x="13340" y="0"/>
                  </a:lnTo>
                  <a:lnTo>
                    <a:pt x="12519" y="0"/>
                  </a:lnTo>
                  <a:lnTo>
                    <a:pt x="12519" y="3245"/>
                  </a:lnTo>
                  <a:lnTo>
                    <a:pt x="2539" y="3245"/>
                  </a:lnTo>
                  <a:cubicBezTo>
                    <a:pt x="2366" y="2727"/>
                    <a:pt x="1882" y="2349"/>
                    <a:pt x="1307" y="2349"/>
                  </a:cubicBezTo>
                  <a:cubicBezTo>
                    <a:pt x="584" y="2349"/>
                    <a:pt x="1" y="2933"/>
                    <a:pt x="1" y="3655"/>
                  </a:cubicBezTo>
                  <a:cubicBezTo>
                    <a:pt x="1" y="4370"/>
                    <a:pt x="584" y="4953"/>
                    <a:pt x="1307" y="495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045750" y="2751225"/>
              <a:ext cx="421600" cy="1989275"/>
            </a:xfrm>
            <a:custGeom>
              <a:avLst/>
              <a:gdLst/>
              <a:ahLst/>
              <a:cxnLst/>
              <a:rect l="l" t="t" r="r" b="b"/>
              <a:pathLst>
                <a:path w="16864" h="79571" extrusionOk="0">
                  <a:moveTo>
                    <a:pt x="15968" y="77032"/>
                  </a:moveTo>
                  <a:lnTo>
                    <a:pt x="15968" y="29628"/>
                  </a:lnTo>
                  <a:lnTo>
                    <a:pt x="822" y="29628"/>
                  </a:lnTo>
                  <a:lnTo>
                    <a:pt x="822" y="0"/>
                  </a:lnTo>
                  <a:lnTo>
                    <a:pt x="0" y="0"/>
                  </a:lnTo>
                  <a:lnTo>
                    <a:pt x="0" y="30442"/>
                  </a:lnTo>
                  <a:lnTo>
                    <a:pt x="15155" y="30442"/>
                  </a:lnTo>
                  <a:lnTo>
                    <a:pt x="15155" y="77032"/>
                  </a:lnTo>
                  <a:cubicBezTo>
                    <a:pt x="14638" y="77205"/>
                    <a:pt x="14260" y="77689"/>
                    <a:pt x="14260" y="78264"/>
                  </a:cubicBezTo>
                  <a:cubicBezTo>
                    <a:pt x="14260" y="78987"/>
                    <a:pt x="14843" y="79570"/>
                    <a:pt x="15566" y="79570"/>
                  </a:cubicBezTo>
                  <a:cubicBezTo>
                    <a:pt x="16280" y="79570"/>
                    <a:pt x="16864" y="78987"/>
                    <a:pt x="16864" y="78264"/>
                  </a:cubicBezTo>
                  <a:cubicBezTo>
                    <a:pt x="16864" y="77689"/>
                    <a:pt x="16486" y="77205"/>
                    <a:pt x="15977" y="7703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158675" y="2751225"/>
              <a:ext cx="426350" cy="2248225"/>
            </a:xfrm>
            <a:custGeom>
              <a:avLst/>
              <a:gdLst/>
              <a:ahLst/>
              <a:cxnLst/>
              <a:rect l="l" t="t" r="r" b="b"/>
              <a:pathLst>
                <a:path w="17054" h="89929" extrusionOk="0">
                  <a:moveTo>
                    <a:pt x="16158" y="87398"/>
                  </a:moveTo>
                  <a:lnTo>
                    <a:pt x="16158" y="25226"/>
                  </a:lnTo>
                  <a:lnTo>
                    <a:pt x="822" y="25226"/>
                  </a:lnTo>
                  <a:lnTo>
                    <a:pt x="822" y="0"/>
                  </a:lnTo>
                  <a:lnTo>
                    <a:pt x="1" y="0"/>
                  </a:lnTo>
                  <a:lnTo>
                    <a:pt x="1" y="26039"/>
                  </a:lnTo>
                  <a:lnTo>
                    <a:pt x="15345" y="26039"/>
                  </a:lnTo>
                  <a:lnTo>
                    <a:pt x="15345" y="87398"/>
                  </a:lnTo>
                  <a:cubicBezTo>
                    <a:pt x="14819" y="87571"/>
                    <a:pt x="14449" y="88047"/>
                    <a:pt x="14449" y="88630"/>
                  </a:cubicBezTo>
                  <a:cubicBezTo>
                    <a:pt x="14449" y="89345"/>
                    <a:pt x="15033" y="89928"/>
                    <a:pt x="15747" y="89928"/>
                  </a:cubicBezTo>
                  <a:cubicBezTo>
                    <a:pt x="16470" y="89928"/>
                    <a:pt x="17053" y="89345"/>
                    <a:pt x="17053" y="88630"/>
                  </a:cubicBezTo>
                  <a:cubicBezTo>
                    <a:pt x="17053" y="88047"/>
                    <a:pt x="16676" y="87571"/>
                    <a:pt x="16158" y="8739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353975" y="2751225"/>
              <a:ext cx="389575" cy="1484725"/>
            </a:xfrm>
            <a:custGeom>
              <a:avLst/>
              <a:gdLst/>
              <a:ahLst/>
              <a:cxnLst/>
              <a:rect l="l" t="t" r="r" b="b"/>
              <a:pathLst>
                <a:path w="15583" h="59389" extrusionOk="0">
                  <a:moveTo>
                    <a:pt x="14671" y="56850"/>
                  </a:moveTo>
                  <a:lnTo>
                    <a:pt x="14671" y="26022"/>
                  </a:lnTo>
                  <a:lnTo>
                    <a:pt x="822" y="12174"/>
                  </a:lnTo>
                  <a:lnTo>
                    <a:pt x="822" y="7713"/>
                  </a:lnTo>
                  <a:lnTo>
                    <a:pt x="15229" y="7713"/>
                  </a:lnTo>
                  <a:lnTo>
                    <a:pt x="15229" y="0"/>
                  </a:lnTo>
                  <a:lnTo>
                    <a:pt x="14408" y="0"/>
                  </a:lnTo>
                  <a:lnTo>
                    <a:pt x="14408" y="6892"/>
                  </a:lnTo>
                  <a:lnTo>
                    <a:pt x="1" y="6892"/>
                  </a:lnTo>
                  <a:lnTo>
                    <a:pt x="1" y="12510"/>
                  </a:lnTo>
                  <a:lnTo>
                    <a:pt x="13849" y="26359"/>
                  </a:lnTo>
                  <a:lnTo>
                    <a:pt x="13849" y="56858"/>
                  </a:lnTo>
                  <a:cubicBezTo>
                    <a:pt x="13340" y="57031"/>
                    <a:pt x="12979" y="57515"/>
                    <a:pt x="12979" y="58082"/>
                  </a:cubicBezTo>
                  <a:cubicBezTo>
                    <a:pt x="12979" y="58805"/>
                    <a:pt x="13554" y="59388"/>
                    <a:pt x="14277" y="59388"/>
                  </a:cubicBezTo>
                  <a:cubicBezTo>
                    <a:pt x="14999" y="59388"/>
                    <a:pt x="15583" y="58805"/>
                    <a:pt x="15583" y="58082"/>
                  </a:cubicBezTo>
                  <a:cubicBezTo>
                    <a:pt x="15583" y="57499"/>
                    <a:pt x="15197" y="57014"/>
                    <a:pt x="14671" y="56850"/>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502025" y="2751225"/>
              <a:ext cx="382600" cy="1870775"/>
            </a:xfrm>
            <a:custGeom>
              <a:avLst/>
              <a:gdLst/>
              <a:ahLst/>
              <a:cxnLst/>
              <a:rect l="l" t="t" r="r" b="b"/>
              <a:pathLst>
                <a:path w="15304" h="74831" extrusionOk="0">
                  <a:moveTo>
                    <a:pt x="14408" y="72293"/>
                  </a:moveTo>
                  <a:lnTo>
                    <a:pt x="14408" y="24971"/>
                  </a:lnTo>
                  <a:lnTo>
                    <a:pt x="1980" y="12543"/>
                  </a:lnTo>
                  <a:lnTo>
                    <a:pt x="12856" y="12543"/>
                  </a:lnTo>
                  <a:lnTo>
                    <a:pt x="12856" y="0"/>
                  </a:lnTo>
                  <a:lnTo>
                    <a:pt x="12035" y="0"/>
                  </a:lnTo>
                  <a:lnTo>
                    <a:pt x="12035" y="11730"/>
                  </a:lnTo>
                  <a:lnTo>
                    <a:pt x="1" y="11730"/>
                  </a:lnTo>
                  <a:lnTo>
                    <a:pt x="13587" y="25308"/>
                  </a:lnTo>
                  <a:lnTo>
                    <a:pt x="13587" y="72293"/>
                  </a:lnTo>
                  <a:cubicBezTo>
                    <a:pt x="13069" y="72465"/>
                    <a:pt x="12692" y="72950"/>
                    <a:pt x="12692" y="73525"/>
                  </a:cubicBezTo>
                  <a:cubicBezTo>
                    <a:pt x="12692" y="74247"/>
                    <a:pt x="13283" y="74831"/>
                    <a:pt x="13998" y="74831"/>
                  </a:cubicBezTo>
                  <a:cubicBezTo>
                    <a:pt x="14721" y="74831"/>
                    <a:pt x="15304" y="74247"/>
                    <a:pt x="15304" y="73525"/>
                  </a:cubicBezTo>
                  <a:cubicBezTo>
                    <a:pt x="15304" y="72950"/>
                    <a:pt x="14926" y="72465"/>
                    <a:pt x="14408" y="7229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725450" y="2751225"/>
              <a:ext cx="288975" cy="1665425"/>
            </a:xfrm>
            <a:custGeom>
              <a:avLst/>
              <a:gdLst/>
              <a:ahLst/>
              <a:cxnLst/>
              <a:rect l="l" t="t" r="r" b="b"/>
              <a:pathLst>
                <a:path w="11559" h="66617" extrusionOk="0">
                  <a:moveTo>
                    <a:pt x="10663" y="64078"/>
                  </a:moveTo>
                  <a:lnTo>
                    <a:pt x="10663" y="24774"/>
                  </a:lnTo>
                  <a:lnTo>
                    <a:pt x="1972" y="16092"/>
                  </a:lnTo>
                  <a:lnTo>
                    <a:pt x="7673" y="16092"/>
                  </a:lnTo>
                  <a:lnTo>
                    <a:pt x="7673" y="0"/>
                  </a:lnTo>
                  <a:lnTo>
                    <a:pt x="6851" y="0"/>
                  </a:lnTo>
                  <a:lnTo>
                    <a:pt x="6851" y="15270"/>
                  </a:lnTo>
                  <a:lnTo>
                    <a:pt x="1" y="15270"/>
                  </a:lnTo>
                  <a:lnTo>
                    <a:pt x="9841" y="25111"/>
                  </a:lnTo>
                  <a:lnTo>
                    <a:pt x="9841" y="64078"/>
                  </a:lnTo>
                  <a:cubicBezTo>
                    <a:pt x="9324" y="64251"/>
                    <a:pt x="8946" y="64736"/>
                    <a:pt x="8946" y="65311"/>
                  </a:cubicBezTo>
                  <a:cubicBezTo>
                    <a:pt x="8946" y="66033"/>
                    <a:pt x="9529" y="66617"/>
                    <a:pt x="10252" y="66617"/>
                  </a:cubicBezTo>
                  <a:cubicBezTo>
                    <a:pt x="10975" y="66617"/>
                    <a:pt x="11558" y="66033"/>
                    <a:pt x="11558" y="65311"/>
                  </a:cubicBezTo>
                  <a:cubicBezTo>
                    <a:pt x="11558" y="64736"/>
                    <a:pt x="11180" y="64251"/>
                    <a:pt x="10663" y="6407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128975" y="2751225"/>
              <a:ext cx="197150" cy="2033425"/>
            </a:xfrm>
            <a:custGeom>
              <a:avLst/>
              <a:gdLst/>
              <a:ahLst/>
              <a:cxnLst/>
              <a:rect l="l" t="t" r="r" b="b"/>
              <a:pathLst>
                <a:path w="7886" h="81337" extrusionOk="0">
                  <a:moveTo>
                    <a:pt x="1684" y="78798"/>
                  </a:moveTo>
                  <a:lnTo>
                    <a:pt x="1684" y="49318"/>
                  </a:lnTo>
                  <a:lnTo>
                    <a:pt x="7886" y="43116"/>
                  </a:lnTo>
                  <a:lnTo>
                    <a:pt x="7886" y="25061"/>
                  </a:lnTo>
                  <a:lnTo>
                    <a:pt x="1339" y="18515"/>
                  </a:lnTo>
                  <a:lnTo>
                    <a:pt x="1339" y="0"/>
                  </a:lnTo>
                  <a:lnTo>
                    <a:pt x="518" y="0"/>
                  </a:lnTo>
                  <a:lnTo>
                    <a:pt x="518" y="18852"/>
                  </a:lnTo>
                  <a:lnTo>
                    <a:pt x="7065" y="25398"/>
                  </a:lnTo>
                  <a:lnTo>
                    <a:pt x="7065" y="42779"/>
                  </a:lnTo>
                  <a:lnTo>
                    <a:pt x="863" y="48981"/>
                  </a:lnTo>
                  <a:lnTo>
                    <a:pt x="863" y="78815"/>
                  </a:lnTo>
                  <a:cubicBezTo>
                    <a:pt x="362" y="78995"/>
                    <a:pt x="0" y="79472"/>
                    <a:pt x="0" y="80038"/>
                  </a:cubicBezTo>
                  <a:cubicBezTo>
                    <a:pt x="0" y="80753"/>
                    <a:pt x="584" y="81336"/>
                    <a:pt x="1307" y="81336"/>
                  </a:cubicBezTo>
                  <a:cubicBezTo>
                    <a:pt x="2021" y="81336"/>
                    <a:pt x="2604" y="80753"/>
                    <a:pt x="2604" y="80038"/>
                  </a:cubicBezTo>
                  <a:cubicBezTo>
                    <a:pt x="2604" y="79447"/>
                    <a:pt x="2218" y="78962"/>
                    <a:pt x="1684" y="7879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048075" y="2751225"/>
              <a:ext cx="194275" cy="2304475"/>
            </a:xfrm>
            <a:custGeom>
              <a:avLst/>
              <a:gdLst/>
              <a:ahLst/>
              <a:cxnLst/>
              <a:rect l="l" t="t" r="r" b="b"/>
              <a:pathLst>
                <a:path w="7771" h="92179" extrusionOk="0">
                  <a:moveTo>
                    <a:pt x="1709" y="89641"/>
                  </a:moveTo>
                  <a:lnTo>
                    <a:pt x="1709" y="47133"/>
                  </a:lnTo>
                  <a:lnTo>
                    <a:pt x="7771" y="41071"/>
                  </a:lnTo>
                  <a:lnTo>
                    <a:pt x="7771" y="26540"/>
                  </a:lnTo>
                  <a:lnTo>
                    <a:pt x="1380" y="20149"/>
                  </a:lnTo>
                  <a:lnTo>
                    <a:pt x="1380" y="0"/>
                  </a:lnTo>
                  <a:lnTo>
                    <a:pt x="559" y="0"/>
                  </a:lnTo>
                  <a:lnTo>
                    <a:pt x="559" y="20486"/>
                  </a:lnTo>
                  <a:lnTo>
                    <a:pt x="6949" y="26877"/>
                  </a:lnTo>
                  <a:lnTo>
                    <a:pt x="6949" y="40734"/>
                  </a:lnTo>
                  <a:lnTo>
                    <a:pt x="895" y="46796"/>
                  </a:lnTo>
                  <a:lnTo>
                    <a:pt x="895" y="89641"/>
                  </a:lnTo>
                  <a:cubicBezTo>
                    <a:pt x="370" y="89813"/>
                    <a:pt x="0" y="90298"/>
                    <a:pt x="0" y="90873"/>
                  </a:cubicBezTo>
                  <a:cubicBezTo>
                    <a:pt x="0" y="91596"/>
                    <a:pt x="583" y="92179"/>
                    <a:pt x="1298" y="92179"/>
                  </a:cubicBezTo>
                  <a:cubicBezTo>
                    <a:pt x="2021" y="92179"/>
                    <a:pt x="2604" y="91596"/>
                    <a:pt x="2604" y="90873"/>
                  </a:cubicBezTo>
                  <a:cubicBezTo>
                    <a:pt x="2604" y="90298"/>
                    <a:pt x="2226" y="89813"/>
                    <a:pt x="1709" y="89641"/>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216650" y="2751225"/>
              <a:ext cx="202300" cy="2193800"/>
            </a:xfrm>
            <a:custGeom>
              <a:avLst/>
              <a:gdLst/>
              <a:ahLst/>
              <a:cxnLst/>
              <a:rect l="l" t="t" r="r" b="b"/>
              <a:pathLst>
                <a:path w="8092" h="87752" extrusionOk="0">
                  <a:moveTo>
                    <a:pt x="1685" y="85205"/>
                  </a:moveTo>
                  <a:lnTo>
                    <a:pt x="1685" y="52012"/>
                  </a:lnTo>
                  <a:lnTo>
                    <a:pt x="8092" y="45605"/>
                  </a:lnTo>
                  <a:lnTo>
                    <a:pt x="8092" y="23254"/>
                  </a:lnTo>
                  <a:lnTo>
                    <a:pt x="1028" y="16190"/>
                  </a:lnTo>
                  <a:lnTo>
                    <a:pt x="1028" y="0"/>
                  </a:lnTo>
                  <a:lnTo>
                    <a:pt x="206" y="0"/>
                  </a:lnTo>
                  <a:lnTo>
                    <a:pt x="206" y="16535"/>
                  </a:lnTo>
                  <a:lnTo>
                    <a:pt x="7270" y="23591"/>
                  </a:lnTo>
                  <a:lnTo>
                    <a:pt x="7270" y="45268"/>
                  </a:lnTo>
                  <a:lnTo>
                    <a:pt x="863" y="51675"/>
                  </a:lnTo>
                  <a:lnTo>
                    <a:pt x="863" y="85222"/>
                  </a:lnTo>
                  <a:cubicBezTo>
                    <a:pt x="362" y="85402"/>
                    <a:pt x="1" y="85879"/>
                    <a:pt x="1" y="86445"/>
                  </a:cubicBezTo>
                  <a:cubicBezTo>
                    <a:pt x="1" y="87168"/>
                    <a:pt x="584" y="87751"/>
                    <a:pt x="1307" y="87751"/>
                  </a:cubicBezTo>
                  <a:cubicBezTo>
                    <a:pt x="2030" y="87751"/>
                    <a:pt x="2613" y="87168"/>
                    <a:pt x="2613" y="86445"/>
                  </a:cubicBezTo>
                  <a:cubicBezTo>
                    <a:pt x="2613" y="85854"/>
                    <a:pt x="2219" y="85369"/>
                    <a:pt x="1685" y="85205"/>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2292025" y="2751225"/>
              <a:ext cx="225100" cy="1702800"/>
            </a:xfrm>
            <a:custGeom>
              <a:avLst/>
              <a:gdLst/>
              <a:ahLst/>
              <a:cxnLst/>
              <a:rect l="l" t="t" r="r" b="b"/>
              <a:pathLst>
                <a:path w="9004" h="68112" extrusionOk="0">
                  <a:moveTo>
                    <a:pt x="2744" y="65606"/>
                  </a:moveTo>
                  <a:lnTo>
                    <a:pt x="2744" y="53909"/>
                  </a:lnTo>
                  <a:lnTo>
                    <a:pt x="9003" y="47650"/>
                  </a:lnTo>
                  <a:lnTo>
                    <a:pt x="9003" y="22597"/>
                  </a:lnTo>
                  <a:lnTo>
                    <a:pt x="822" y="14416"/>
                  </a:lnTo>
                  <a:lnTo>
                    <a:pt x="822" y="0"/>
                  </a:lnTo>
                  <a:lnTo>
                    <a:pt x="0" y="0"/>
                  </a:lnTo>
                  <a:lnTo>
                    <a:pt x="0" y="14761"/>
                  </a:lnTo>
                  <a:lnTo>
                    <a:pt x="8182" y="22942"/>
                  </a:lnTo>
                  <a:lnTo>
                    <a:pt x="8182" y="47313"/>
                  </a:lnTo>
                  <a:lnTo>
                    <a:pt x="1931" y="53564"/>
                  </a:lnTo>
                  <a:lnTo>
                    <a:pt x="1931" y="65549"/>
                  </a:lnTo>
                  <a:cubicBezTo>
                    <a:pt x="1372" y="65697"/>
                    <a:pt x="953" y="66206"/>
                    <a:pt x="953" y="66806"/>
                  </a:cubicBezTo>
                  <a:cubicBezTo>
                    <a:pt x="953" y="67528"/>
                    <a:pt x="1536" y="68112"/>
                    <a:pt x="2259" y="68112"/>
                  </a:cubicBezTo>
                  <a:cubicBezTo>
                    <a:pt x="2974" y="68112"/>
                    <a:pt x="3565" y="67528"/>
                    <a:pt x="3565" y="66806"/>
                  </a:cubicBezTo>
                  <a:cubicBezTo>
                    <a:pt x="3565" y="66263"/>
                    <a:pt x="3220" y="65795"/>
                    <a:pt x="2744" y="6559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668425" y="2751225"/>
              <a:ext cx="257750" cy="1525575"/>
            </a:xfrm>
            <a:custGeom>
              <a:avLst/>
              <a:gdLst/>
              <a:ahLst/>
              <a:cxnLst/>
              <a:rect l="l" t="t" r="r" b="b"/>
              <a:pathLst>
                <a:path w="10310" h="61023" extrusionOk="0">
                  <a:moveTo>
                    <a:pt x="1709" y="58485"/>
                  </a:moveTo>
                  <a:lnTo>
                    <a:pt x="1709" y="12272"/>
                  </a:lnTo>
                  <a:lnTo>
                    <a:pt x="10310" y="12272"/>
                  </a:lnTo>
                  <a:lnTo>
                    <a:pt x="10310" y="0"/>
                  </a:lnTo>
                  <a:lnTo>
                    <a:pt x="9488" y="0"/>
                  </a:lnTo>
                  <a:lnTo>
                    <a:pt x="9488" y="11451"/>
                  </a:lnTo>
                  <a:lnTo>
                    <a:pt x="896" y="11451"/>
                  </a:lnTo>
                  <a:lnTo>
                    <a:pt x="896" y="58493"/>
                  </a:lnTo>
                  <a:cubicBezTo>
                    <a:pt x="371" y="58665"/>
                    <a:pt x="1" y="59142"/>
                    <a:pt x="1" y="59725"/>
                  </a:cubicBezTo>
                  <a:cubicBezTo>
                    <a:pt x="1" y="60440"/>
                    <a:pt x="584" y="61023"/>
                    <a:pt x="1299" y="61023"/>
                  </a:cubicBezTo>
                  <a:cubicBezTo>
                    <a:pt x="2022" y="61023"/>
                    <a:pt x="2605" y="60440"/>
                    <a:pt x="2605" y="59725"/>
                  </a:cubicBezTo>
                  <a:cubicBezTo>
                    <a:pt x="2605" y="59142"/>
                    <a:pt x="2227" y="58665"/>
                    <a:pt x="1709" y="5849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746875" y="2751225"/>
              <a:ext cx="267800" cy="1743875"/>
            </a:xfrm>
            <a:custGeom>
              <a:avLst/>
              <a:gdLst/>
              <a:ahLst/>
              <a:cxnLst/>
              <a:rect l="l" t="t" r="r" b="b"/>
              <a:pathLst>
                <a:path w="10712" h="69755" extrusionOk="0">
                  <a:moveTo>
                    <a:pt x="1717" y="67216"/>
                  </a:moveTo>
                  <a:lnTo>
                    <a:pt x="1717" y="16092"/>
                  </a:lnTo>
                  <a:lnTo>
                    <a:pt x="10712" y="16092"/>
                  </a:lnTo>
                  <a:lnTo>
                    <a:pt x="10712" y="0"/>
                  </a:lnTo>
                  <a:lnTo>
                    <a:pt x="9899" y="0"/>
                  </a:lnTo>
                  <a:lnTo>
                    <a:pt x="9899" y="15270"/>
                  </a:lnTo>
                  <a:lnTo>
                    <a:pt x="896" y="15270"/>
                  </a:lnTo>
                  <a:lnTo>
                    <a:pt x="896" y="67216"/>
                  </a:lnTo>
                  <a:cubicBezTo>
                    <a:pt x="379" y="67389"/>
                    <a:pt x="1" y="67873"/>
                    <a:pt x="1" y="68448"/>
                  </a:cubicBezTo>
                  <a:cubicBezTo>
                    <a:pt x="1" y="69163"/>
                    <a:pt x="584" y="69754"/>
                    <a:pt x="1307" y="69754"/>
                  </a:cubicBezTo>
                  <a:cubicBezTo>
                    <a:pt x="2030" y="69754"/>
                    <a:pt x="2613" y="69163"/>
                    <a:pt x="2613" y="68448"/>
                  </a:cubicBezTo>
                  <a:cubicBezTo>
                    <a:pt x="2613" y="67873"/>
                    <a:pt x="2235" y="67389"/>
                    <a:pt x="1717" y="67216"/>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842375" y="2751225"/>
              <a:ext cx="250750" cy="1627850"/>
            </a:xfrm>
            <a:custGeom>
              <a:avLst/>
              <a:gdLst/>
              <a:ahLst/>
              <a:cxnLst/>
              <a:rect l="l" t="t" r="r" b="b"/>
              <a:pathLst>
                <a:path w="10030" h="65114" extrusionOk="0">
                  <a:moveTo>
                    <a:pt x="1717" y="62575"/>
                  </a:moveTo>
                  <a:lnTo>
                    <a:pt x="1717" y="20043"/>
                  </a:lnTo>
                  <a:lnTo>
                    <a:pt x="10030" y="20043"/>
                  </a:lnTo>
                  <a:lnTo>
                    <a:pt x="10030" y="0"/>
                  </a:lnTo>
                  <a:lnTo>
                    <a:pt x="9216" y="0"/>
                  </a:lnTo>
                  <a:lnTo>
                    <a:pt x="9216" y="19221"/>
                  </a:lnTo>
                  <a:lnTo>
                    <a:pt x="896" y="19221"/>
                  </a:lnTo>
                  <a:lnTo>
                    <a:pt x="896" y="62575"/>
                  </a:lnTo>
                  <a:cubicBezTo>
                    <a:pt x="378" y="62748"/>
                    <a:pt x="0" y="63232"/>
                    <a:pt x="0" y="63807"/>
                  </a:cubicBezTo>
                  <a:cubicBezTo>
                    <a:pt x="0" y="64530"/>
                    <a:pt x="583" y="65113"/>
                    <a:pt x="1306" y="65113"/>
                  </a:cubicBezTo>
                  <a:cubicBezTo>
                    <a:pt x="2029" y="65113"/>
                    <a:pt x="2612" y="64530"/>
                    <a:pt x="2612" y="63807"/>
                  </a:cubicBezTo>
                  <a:cubicBezTo>
                    <a:pt x="2612" y="63232"/>
                    <a:pt x="2234" y="62748"/>
                    <a:pt x="1717" y="62575"/>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227600" y="2751225"/>
              <a:ext cx="65125" cy="1413050"/>
            </a:xfrm>
            <a:custGeom>
              <a:avLst/>
              <a:gdLst/>
              <a:ahLst/>
              <a:cxnLst/>
              <a:rect l="l" t="t" r="r" b="b"/>
              <a:pathLst>
                <a:path w="2605" h="56522" extrusionOk="0">
                  <a:moveTo>
                    <a:pt x="1709" y="53992"/>
                  </a:moveTo>
                  <a:lnTo>
                    <a:pt x="1709" y="0"/>
                  </a:lnTo>
                  <a:lnTo>
                    <a:pt x="896" y="0"/>
                  </a:lnTo>
                  <a:lnTo>
                    <a:pt x="896" y="53992"/>
                  </a:lnTo>
                  <a:cubicBezTo>
                    <a:pt x="379" y="54164"/>
                    <a:pt x="1" y="54649"/>
                    <a:pt x="1" y="55224"/>
                  </a:cubicBezTo>
                  <a:cubicBezTo>
                    <a:pt x="1" y="55938"/>
                    <a:pt x="584" y="56521"/>
                    <a:pt x="1307" y="56521"/>
                  </a:cubicBezTo>
                  <a:cubicBezTo>
                    <a:pt x="2022" y="56521"/>
                    <a:pt x="2605" y="55938"/>
                    <a:pt x="2605" y="55224"/>
                  </a:cubicBezTo>
                  <a:cubicBezTo>
                    <a:pt x="2605" y="54649"/>
                    <a:pt x="2235" y="54164"/>
                    <a:pt x="1718" y="5399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295775" y="2751225"/>
              <a:ext cx="65125" cy="1089200"/>
            </a:xfrm>
            <a:custGeom>
              <a:avLst/>
              <a:gdLst/>
              <a:ahLst/>
              <a:cxnLst/>
              <a:rect l="l" t="t" r="r" b="b"/>
              <a:pathLst>
                <a:path w="2605" h="43568" extrusionOk="0">
                  <a:moveTo>
                    <a:pt x="1709" y="41038"/>
                  </a:moveTo>
                  <a:lnTo>
                    <a:pt x="1709" y="0"/>
                  </a:lnTo>
                  <a:lnTo>
                    <a:pt x="896" y="0"/>
                  </a:lnTo>
                  <a:lnTo>
                    <a:pt x="896" y="41038"/>
                  </a:lnTo>
                  <a:cubicBezTo>
                    <a:pt x="379" y="41210"/>
                    <a:pt x="1" y="41695"/>
                    <a:pt x="1" y="42270"/>
                  </a:cubicBezTo>
                  <a:cubicBezTo>
                    <a:pt x="1" y="42985"/>
                    <a:pt x="584" y="43568"/>
                    <a:pt x="1307" y="43568"/>
                  </a:cubicBezTo>
                  <a:cubicBezTo>
                    <a:pt x="2022" y="43568"/>
                    <a:pt x="2605" y="42985"/>
                    <a:pt x="2605" y="42270"/>
                  </a:cubicBezTo>
                  <a:cubicBezTo>
                    <a:pt x="2605" y="41695"/>
                    <a:pt x="2227" y="41210"/>
                    <a:pt x="1709" y="4103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2"/>
          <p:cNvGrpSpPr/>
          <p:nvPr/>
        </p:nvGrpSpPr>
        <p:grpSpPr>
          <a:xfrm rot="10800000">
            <a:off x="6915345" y="-12"/>
            <a:ext cx="1548637" cy="3324212"/>
            <a:chOff x="5452016" y="2824589"/>
            <a:chExt cx="689908" cy="1480916"/>
          </a:xfrm>
        </p:grpSpPr>
        <p:sp>
          <p:nvSpPr>
            <p:cNvPr id="41" name="Google Shape;41;p2"/>
            <p:cNvSpPr/>
            <p:nvPr/>
          </p:nvSpPr>
          <p:spPr>
            <a:xfrm rot="-5400000">
              <a:off x="5392462" y="3556043"/>
              <a:ext cx="1325804" cy="173120"/>
            </a:xfrm>
            <a:custGeom>
              <a:avLst/>
              <a:gdLst/>
              <a:ahLst/>
              <a:cxnLst/>
              <a:rect l="l" t="t" r="r" b="b"/>
              <a:pathLst>
                <a:path w="30480" h="3980" extrusionOk="0">
                  <a:moveTo>
                    <a:pt x="30066" y="0"/>
                  </a:moveTo>
                  <a:cubicBezTo>
                    <a:pt x="29952" y="0"/>
                    <a:pt x="29767" y="114"/>
                    <a:pt x="29710" y="300"/>
                  </a:cubicBezTo>
                  <a:lnTo>
                    <a:pt x="17829" y="300"/>
                  </a:lnTo>
                  <a:lnTo>
                    <a:pt x="14377" y="3751"/>
                  </a:lnTo>
                  <a:lnTo>
                    <a:pt x="11467" y="3751"/>
                  </a:lnTo>
                  <a:lnTo>
                    <a:pt x="11467" y="357"/>
                  </a:lnTo>
                  <a:lnTo>
                    <a:pt x="0" y="357"/>
                  </a:lnTo>
                  <a:lnTo>
                    <a:pt x="0" y="599"/>
                  </a:lnTo>
                  <a:lnTo>
                    <a:pt x="11225" y="599"/>
                  </a:lnTo>
                  <a:lnTo>
                    <a:pt x="11225" y="3979"/>
                  </a:lnTo>
                  <a:lnTo>
                    <a:pt x="14491" y="3979"/>
                  </a:lnTo>
                  <a:lnTo>
                    <a:pt x="17943" y="542"/>
                  </a:lnTo>
                  <a:lnTo>
                    <a:pt x="29710" y="542"/>
                  </a:lnTo>
                  <a:cubicBezTo>
                    <a:pt x="29767" y="656"/>
                    <a:pt x="29952" y="770"/>
                    <a:pt x="30066" y="770"/>
                  </a:cubicBezTo>
                  <a:cubicBezTo>
                    <a:pt x="30309" y="770"/>
                    <a:pt x="30480" y="599"/>
                    <a:pt x="30480" y="414"/>
                  </a:cubicBezTo>
                  <a:cubicBezTo>
                    <a:pt x="30480" y="185"/>
                    <a:pt x="30309" y="0"/>
                    <a:pt x="300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rot="-5400000">
              <a:off x="5265885" y="3473528"/>
              <a:ext cx="1480916" cy="183037"/>
            </a:xfrm>
            <a:custGeom>
              <a:avLst/>
              <a:gdLst/>
              <a:ahLst/>
              <a:cxnLst/>
              <a:rect l="l" t="t" r="r" b="b"/>
              <a:pathLst>
                <a:path w="34046" h="4208" extrusionOk="0">
                  <a:moveTo>
                    <a:pt x="33632" y="0"/>
                  </a:moveTo>
                  <a:cubicBezTo>
                    <a:pt x="33518" y="0"/>
                    <a:pt x="33332" y="114"/>
                    <a:pt x="33275" y="228"/>
                  </a:cubicBezTo>
                  <a:lnTo>
                    <a:pt x="17757" y="228"/>
                  </a:lnTo>
                  <a:lnTo>
                    <a:pt x="14020" y="3980"/>
                  </a:lnTo>
                  <a:lnTo>
                    <a:pt x="12480" y="3980"/>
                  </a:lnTo>
                  <a:lnTo>
                    <a:pt x="12480" y="827"/>
                  </a:lnTo>
                  <a:lnTo>
                    <a:pt x="0" y="827"/>
                  </a:lnTo>
                  <a:lnTo>
                    <a:pt x="0" y="1070"/>
                  </a:lnTo>
                  <a:lnTo>
                    <a:pt x="12238" y="1070"/>
                  </a:lnTo>
                  <a:lnTo>
                    <a:pt x="12238" y="4208"/>
                  </a:lnTo>
                  <a:lnTo>
                    <a:pt x="14135" y="4208"/>
                  </a:lnTo>
                  <a:lnTo>
                    <a:pt x="17886" y="471"/>
                  </a:lnTo>
                  <a:lnTo>
                    <a:pt x="33275" y="471"/>
                  </a:lnTo>
                  <a:cubicBezTo>
                    <a:pt x="33332" y="642"/>
                    <a:pt x="33518" y="770"/>
                    <a:pt x="33632" y="770"/>
                  </a:cubicBezTo>
                  <a:cubicBezTo>
                    <a:pt x="33874" y="770"/>
                    <a:pt x="34046" y="585"/>
                    <a:pt x="34046" y="357"/>
                  </a:cubicBezTo>
                  <a:cubicBezTo>
                    <a:pt x="34046" y="171"/>
                    <a:pt x="33874" y="0"/>
                    <a:pt x="336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5400000">
              <a:off x="5330414" y="3589558"/>
              <a:ext cx="1245768" cy="186126"/>
            </a:xfrm>
            <a:custGeom>
              <a:avLst/>
              <a:gdLst/>
              <a:ahLst/>
              <a:cxnLst/>
              <a:rect l="l" t="t" r="r" b="b"/>
              <a:pathLst>
                <a:path w="28640" h="4279" extrusionOk="0">
                  <a:moveTo>
                    <a:pt x="28283" y="0"/>
                  </a:moveTo>
                  <a:cubicBezTo>
                    <a:pt x="28098" y="0"/>
                    <a:pt x="27984" y="57"/>
                    <a:pt x="27927" y="243"/>
                  </a:cubicBezTo>
                  <a:lnTo>
                    <a:pt x="17829" y="243"/>
                  </a:lnTo>
                  <a:lnTo>
                    <a:pt x="14020" y="4036"/>
                  </a:lnTo>
                  <a:lnTo>
                    <a:pt x="13250" y="4036"/>
                  </a:lnTo>
                  <a:lnTo>
                    <a:pt x="13250" y="1255"/>
                  </a:lnTo>
                  <a:lnTo>
                    <a:pt x="0" y="1255"/>
                  </a:lnTo>
                  <a:lnTo>
                    <a:pt x="0" y="1483"/>
                  </a:lnTo>
                  <a:lnTo>
                    <a:pt x="13008" y="1483"/>
                  </a:lnTo>
                  <a:lnTo>
                    <a:pt x="13008" y="4279"/>
                  </a:lnTo>
                  <a:lnTo>
                    <a:pt x="14078" y="4279"/>
                  </a:lnTo>
                  <a:lnTo>
                    <a:pt x="17886" y="471"/>
                  </a:lnTo>
                  <a:lnTo>
                    <a:pt x="27927" y="471"/>
                  </a:lnTo>
                  <a:cubicBezTo>
                    <a:pt x="27984" y="656"/>
                    <a:pt x="28098" y="713"/>
                    <a:pt x="28283" y="713"/>
                  </a:cubicBezTo>
                  <a:cubicBezTo>
                    <a:pt x="28454" y="713"/>
                    <a:pt x="28640" y="599"/>
                    <a:pt x="28640" y="357"/>
                  </a:cubicBezTo>
                  <a:cubicBezTo>
                    <a:pt x="28640" y="114"/>
                    <a:pt x="28454" y="0"/>
                    <a:pt x="2828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rot="-5400000">
              <a:off x="5370411" y="3676053"/>
              <a:ext cx="1059686" cy="199219"/>
            </a:xfrm>
            <a:custGeom>
              <a:avLst/>
              <a:gdLst/>
              <a:ahLst/>
              <a:cxnLst/>
              <a:rect l="l" t="t" r="r" b="b"/>
              <a:pathLst>
                <a:path w="24362" h="4580" extrusionOk="0">
                  <a:moveTo>
                    <a:pt x="24004" y="1"/>
                  </a:moveTo>
                  <a:cubicBezTo>
                    <a:pt x="23819" y="1"/>
                    <a:pt x="23705" y="129"/>
                    <a:pt x="23648" y="300"/>
                  </a:cubicBezTo>
                  <a:lnTo>
                    <a:pt x="17700" y="300"/>
                  </a:lnTo>
                  <a:lnTo>
                    <a:pt x="14020" y="3980"/>
                  </a:lnTo>
                  <a:lnTo>
                    <a:pt x="14020" y="1613"/>
                  </a:lnTo>
                  <a:lnTo>
                    <a:pt x="0" y="1613"/>
                  </a:lnTo>
                  <a:lnTo>
                    <a:pt x="0" y="1841"/>
                  </a:lnTo>
                  <a:lnTo>
                    <a:pt x="13778" y="1841"/>
                  </a:lnTo>
                  <a:lnTo>
                    <a:pt x="13778" y="4579"/>
                  </a:lnTo>
                  <a:lnTo>
                    <a:pt x="17829" y="543"/>
                  </a:lnTo>
                  <a:lnTo>
                    <a:pt x="23648" y="543"/>
                  </a:lnTo>
                  <a:cubicBezTo>
                    <a:pt x="23705"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5400000">
              <a:off x="5334134" y="3789929"/>
              <a:ext cx="935588" cy="95564"/>
            </a:xfrm>
            <a:custGeom>
              <a:avLst/>
              <a:gdLst/>
              <a:ahLst/>
              <a:cxnLst/>
              <a:rect l="l" t="t" r="r" b="b"/>
              <a:pathLst>
                <a:path w="21509" h="2197" extrusionOk="0">
                  <a:moveTo>
                    <a:pt x="21095" y="0"/>
                  </a:moveTo>
                  <a:cubicBezTo>
                    <a:pt x="20966" y="0"/>
                    <a:pt x="20795" y="128"/>
                    <a:pt x="20738" y="243"/>
                  </a:cubicBezTo>
                  <a:lnTo>
                    <a:pt x="16987" y="243"/>
                  </a:lnTo>
                  <a:lnTo>
                    <a:pt x="15261" y="1968"/>
                  </a:lnTo>
                  <a:lnTo>
                    <a:pt x="0" y="1968"/>
                  </a:lnTo>
                  <a:lnTo>
                    <a:pt x="0" y="2197"/>
                  </a:lnTo>
                  <a:lnTo>
                    <a:pt x="15390" y="2197"/>
                  </a:lnTo>
                  <a:lnTo>
                    <a:pt x="17116" y="485"/>
                  </a:lnTo>
                  <a:lnTo>
                    <a:pt x="20738" y="485"/>
                  </a:lnTo>
                  <a:cubicBezTo>
                    <a:pt x="20795" y="656"/>
                    <a:pt x="20966" y="713"/>
                    <a:pt x="21095" y="713"/>
                  </a:cubicBezTo>
                  <a:cubicBezTo>
                    <a:pt x="21323" y="713"/>
                    <a:pt x="21508" y="599"/>
                    <a:pt x="21508" y="357"/>
                  </a:cubicBezTo>
                  <a:cubicBezTo>
                    <a:pt x="21508" y="186"/>
                    <a:pt x="21323" y="0"/>
                    <a:pt x="2109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5400000">
              <a:off x="5331634" y="3818442"/>
              <a:ext cx="868602" cy="105525"/>
            </a:xfrm>
            <a:custGeom>
              <a:avLst/>
              <a:gdLst/>
              <a:ahLst/>
              <a:cxnLst/>
              <a:rect l="l" t="t" r="r" b="b"/>
              <a:pathLst>
                <a:path w="19969" h="2426" extrusionOk="0">
                  <a:moveTo>
                    <a:pt x="19540" y="1"/>
                  </a:moveTo>
                  <a:cubicBezTo>
                    <a:pt x="19426" y="1"/>
                    <a:pt x="19255" y="115"/>
                    <a:pt x="19184" y="286"/>
                  </a:cubicBezTo>
                  <a:lnTo>
                    <a:pt x="16516" y="286"/>
                  </a:lnTo>
                  <a:lnTo>
                    <a:pt x="14620" y="2197"/>
                  </a:lnTo>
                  <a:lnTo>
                    <a:pt x="0" y="2197"/>
                  </a:lnTo>
                  <a:lnTo>
                    <a:pt x="0" y="2425"/>
                  </a:lnTo>
                  <a:lnTo>
                    <a:pt x="14734" y="2425"/>
                  </a:lnTo>
                  <a:lnTo>
                    <a:pt x="16631" y="529"/>
                  </a:lnTo>
                  <a:lnTo>
                    <a:pt x="19184" y="529"/>
                  </a:lnTo>
                  <a:cubicBezTo>
                    <a:pt x="19255" y="643"/>
                    <a:pt x="19426" y="771"/>
                    <a:pt x="19540" y="771"/>
                  </a:cubicBezTo>
                  <a:cubicBezTo>
                    <a:pt x="19783" y="771"/>
                    <a:pt x="19968" y="586"/>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rot="-5400000">
              <a:off x="5163516" y="3683817"/>
              <a:ext cx="1119234" cy="124142"/>
            </a:xfrm>
            <a:custGeom>
              <a:avLst/>
              <a:gdLst/>
              <a:ahLst/>
              <a:cxnLst/>
              <a:rect l="l" t="t" r="r" b="b"/>
              <a:pathLst>
                <a:path w="25731" h="2854" extrusionOk="0">
                  <a:moveTo>
                    <a:pt x="25374" y="1"/>
                  </a:moveTo>
                  <a:cubicBezTo>
                    <a:pt x="25188" y="1"/>
                    <a:pt x="25074" y="129"/>
                    <a:pt x="25017" y="243"/>
                  </a:cubicBezTo>
                  <a:lnTo>
                    <a:pt x="13778" y="243"/>
                  </a:lnTo>
                  <a:lnTo>
                    <a:pt x="13778" y="2625"/>
                  </a:lnTo>
                  <a:lnTo>
                    <a:pt x="0" y="2625"/>
                  </a:lnTo>
                  <a:lnTo>
                    <a:pt x="0" y="2853"/>
                  </a:lnTo>
                  <a:lnTo>
                    <a:pt x="14020" y="2853"/>
                  </a:lnTo>
                  <a:lnTo>
                    <a:pt x="14020" y="486"/>
                  </a:lnTo>
                  <a:lnTo>
                    <a:pt x="25017" y="486"/>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rot="-5400000">
              <a:off x="5189572" y="3740886"/>
              <a:ext cx="982130" cy="147109"/>
            </a:xfrm>
            <a:custGeom>
              <a:avLst/>
              <a:gdLst/>
              <a:ahLst/>
              <a:cxnLst/>
              <a:rect l="l" t="t" r="r" b="b"/>
              <a:pathLst>
                <a:path w="22579" h="3382" extrusionOk="0">
                  <a:moveTo>
                    <a:pt x="22165" y="1"/>
                  </a:moveTo>
                  <a:cubicBezTo>
                    <a:pt x="22036" y="1"/>
                    <a:pt x="21865" y="58"/>
                    <a:pt x="21808" y="229"/>
                  </a:cubicBezTo>
                  <a:lnTo>
                    <a:pt x="12837" y="229"/>
                  </a:lnTo>
                  <a:lnTo>
                    <a:pt x="12837" y="3153"/>
                  </a:lnTo>
                  <a:lnTo>
                    <a:pt x="0" y="3153"/>
                  </a:lnTo>
                  <a:lnTo>
                    <a:pt x="0" y="3381"/>
                  </a:lnTo>
                  <a:lnTo>
                    <a:pt x="13065" y="3381"/>
                  </a:lnTo>
                  <a:lnTo>
                    <a:pt x="13065" y="471"/>
                  </a:lnTo>
                  <a:lnTo>
                    <a:pt x="21808" y="471"/>
                  </a:lnTo>
                  <a:cubicBezTo>
                    <a:pt x="21865" y="657"/>
                    <a:pt x="22036" y="714"/>
                    <a:pt x="22165" y="714"/>
                  </a:cubicBezTo>
                  <a:cubicBezTo>
                    <a:pt x="22393" y="714"/>
                    <a:pt x="22578" y="586"/>
                    <a:pt x="22578" y="357"/>
                  </a:cubicBezTo>
                  <a:cubicBezTo>
                    <a:pt x="22578" y="115"/>
                    <a:pt x="22393" y="1"/>
                    <a:pt x="22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rot="-5400000">
              <a:off x="5194836" y="3787124"/>
              <a:ext cx="868602" cy="168161"/>
            </a:xfrm>
            <a:custGeom>
              <a:avLst/>
              <a:gdLst/>
              <a:ahLst/>
              <a:cxnLst/>
              <a:rect l="l" t="t" r="r" b="b"/>
              <a:pathLst>
                <a:path w="19969" h="3866" extrusionOk="0">
                  <a:moveTo>
                    <a:pt x="19540" y="1"/>
                  </a:moveTo>
                  <a:cubicBezTo>
                    <a:pt x="19426" y="1"/>
                    <a:pt x="19255" y="115"/>
                    <a:pt x="19184" y="300"/>
                  </a:cubicBezTo>
                  <a:lnTo>
                    <a:pt x="11995" y="300"/>
                  </a:lnTo>
                  <a:lnTo>
                    <a:pt x="11995" y="3623"/>
                  </a:lnTo>
                  <a:lnTo>
                    <a:pt x="0" y="3623"/>
                  </a:lnTo>
                  <a:lnTo>
                    <a:pt x="0" y="3866"/>
                  </a:lnTo>
                  <a:lnTo>
                    <a:pt x="12238" y="3866"/>
                  </a:lnTo>
                  <a:lnTo>
                    <a:pt x="12238" y="528"/>
                  </a:lnTo>
                  <a:lnTo>
                    <a:pt x="19184" y="528"/>
                  </a:lnTo>
                  <a:cubicBezTo>
                    <a:pt x="19255" y="657"/>
                    <a:pt x="19426" y="771"/>
                    <a:pt x="19540" y="771"/>
                  </a:cubicBezTo>
                  <a:cubicBezTo>
                    <a:pt x="19783" y="771"/>
                    <a:pt x="19968" y="585"/>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rot="-5400000">
              <a:off x="5215324" y="3849151"/>
              <a:ext cx="733977" cy="178731"/>
            </a:xfrm>
            <a:custGeom>
              <a:avLst/>
              <a:gdLst/>
              <a:ahLst/>
              <a:cxnLst/>
              <a:rect l="l" t="t" r="r" b="b"/>
              <a:pathLst>
                <a:path w="16874" h="4109" extrusionOk="0">
                  <a:moveTo>
                    <a:pt x="16516" y="0"/>
                  </a:moveTo>
                  <a:cubicBezTo>
                    <a:pt x="16331" y="0"/>
                    <a:pt x="16217" y="129"/>
                    <a:pt x="16160" y="300"/>
                  </a:cubicBezTo>
                  <a:lnTo>
                    <a:pt x="11111" y="300"/>
                  </a:lnTo>
                  <a:lnTo>
                    <a:pt x="11111" y="3866"/>
                  </a:lnTo>
                  <a:lnTo>
                    <a:pt x="0" y="3866"/>
                  </a:lnTo>
                  <a:lnTo>
                    <a:pt x="0" y="4108"/>
                  </a:lnTo>
                  <a:lnTo>
                    <a:pt x="11339" y="4108"/>
                  </a:lnTo>
                  <a:lnTo>
                    <a:pt x="11339" y="542"/>
                  </a:lnTo>
                  <a:lnTo>
                    <a:pt x="16160" y="542"/>
                  </a:lnTo>
                  <a:cubicBezTo>
                    <a:pt x="16217" y="657"/>
                    <a:pt x="16331" y="785"/>
                    <a:pt x="16516" y="785"/>
                  </a:cubicBezTo>
                  <a:cubicBezTo>
                    <a:pt x="16759" y="785"/>
                    <a:pt x="16873" y="599"/>
                    <a:pt x="16873" y="428"/>
                  </a:cubicBezTo>
                  <a:cubicBezTo>
                    <a:pt x="16873" y="186"/>
                    <a:pt x="16759" y="0"/>
                    <a:pt x="1651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rot="-5400000">
              <a:off x="5841900" y="4018530"/>
              <a:ext cx="465336" cy="108613"/>
            </a:xfrm>
            <a:custGeom>
              <a:avLst/>
              <a:gdLst/>
              <a:ahLst/>
              <a:cxnLst/>
              <a:rect l="l" t="t" r="r" b="b"/>
              <a:pathLst>
                <a:path w="10698" h="2497" extrusionOk="0">
                  <a:moveTo>
                    <a:pt x="0" y="1"/>
                  </a:moveTo>
                  <a:lnTo>
                    <a:pt x="0" y="243"/>
                  </a:lnTo>
                  <a:lnTo>
                    <a:pt x="10455" y="243"/>
                  </a:lnTo>
                  <a:lnTo>
                    <a:pt x="10455" y="2497"/>
                  </a:lnTo>
                  <a:lnTo>
                    <a:pt x="10697" y="2497"/>
                  </a:lnTo>
                  <a:lnTo>
                    <a:pt x="1069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rot="-5400000">
              <a:off x="5874501" y="4051132"/>
              <a:ext cx="431191" cy="77556"/>
            </a:xfrm>
            <a:custGeom>
              <a:avLst/>
              <a:gdLst/>
              <a:ahLst/>
              <a:cxnLst/>
              <a:rect l="l" t="t" r="r" b="b"/>
              <a:pathLst>
                <a:path w="9913" h="1783" extrusionOk="0">
                  <a:moveTo>
                    <a:pt x="0" y="0"/>
                  </a:moveTo>
                  <a:lnTo>
                    <a:pt x="0" y="243"/>
                  </a:lnTo>
                  <a:lnTo>
                    <a:pt x="9685" y="243"/>
                  </a:lnTo>
                  <a:lnTo>
                    <a:pt x="9685" y="1783"/>
                  </a:lnTo>
                  <a:lnTo>
                    <a:pt x="9913" y="1783"/>
                  </a:lnTo>
                  <a:lnTo>
                    <a:pt x="9913"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rot="-5400000">
              <a:off x="5229613" y="3907503"/>
              <a:ext cx="620405" cy="175599"/>
            </a:xfrm>
            <a:custGeom>
              <a:avLst/>
              <a:gdLst/>
              <a:ahLst/>
              <a:cxnLst/>
              <a:rect l="l" t="t" r="r" b="b"/>
              <a:pathLst>
                <a:path w="14263" h="4037" extrusionOk="0">
                  <a:moveTo>
                    <a:pt x="13906" y="0"/>
                  </a:moveTo>
                  <a:cubicBezTo>
                    <a:pt x="13721" y="0"/>
                    <a:pt x="13607" y="57"/>
                    <a:pt x="13550" y="228"/>
                  </a:cubicBezTo>
                  <a:lnTo>
                    <a:pt x="10155" y="228"/>
                  </a:lnTo>
                  <a:lnTo>
                    <a:pt x="10155" y="3794"/>
                  </a:lnTo>
                  <a:lnTo>
                    <a:pt x="0" y="3794"/>
                  </a:lnTo>
                  <a:lnTo>
                    <a:pt x="0" y="4036"/>
                  </a:lnTo>
                  <a:lnTo>
                    <a:pt x="10398" y="4036"/>
                  </a:lnTo>
                  <a:lnTo>
                    <a:pt x="10398" y="471"/>
                  </a:lnTo>
                  <a:lnTo>
                    <a:pt x="13550" y="471"/>
                  </a:lnTo>
                  <a:cubicBezTo>
                    <a:pt x="13607" y="656"/>
                    <a:pt x="13721" y="713"/>
                    <a:pt x="13906" y="713"/>
                  </a:cubicBezTo>
                  <a:cubicBezTo>
                    <a:pt x="14078" y="713"/>
                    <a:pt x="14263" y="585"/>
                    <a:pt x="14263" y="357"/>
                  </a:cubicBezTo>
                  <a:cubicBezTo>
                    <a:pt x="14263" y="114"/>
                    <a:pt x="14078" y="0"/>
                    <a:pt x="1390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2"/>
          <p:cNvGrpSpPr/>
          <p:nvPr/>
        </p:nvGrpSpPr>
        <p:grpSpPr>
          <a:xfrm rot="-5400000">
            <a:off x="7189310" y="2653816"/>
            <a:ext cx="298168" cy="3611350"/>
            <a:chOff x="9" y="2835115"/>
            <a:chExt cx="134668" cy="1631069"/>
          </a:xfrm>
        </p:grpSpPr>
        <p:sp>
          <p:nvSpPr>
            <p:cNvPr id="55" name="Google Shape;55;p2"/>
            <p:cNvSpPr/>
            <p:nvPr/>
          </p:nvSpPr>
          <p:spPr>
            <a:xfrm rot="-5400000">
              <a:off x="-655129" y="3676378"/>
              <a:ext cx="1497053" cy="82558"/>
            </a:xfrm>
            <a:custGeom>
              <a:avLst/>
              <a:gdLst/>
              <a:ahLst/>
              <a:cxnLst/>
              <a:rect l="l" t="t" r="r" b="b"/>
              <a:pathLst>
                <a:path w="34417" h="1898" extrusionOk="0">
                  <a:moveTo>
                    <a:pt x="34060" y="0"/>
                  </a:moveTo>
                  <a:cubicBezTo>
                    <a:pt x="33874" y="0"/>
                    <a:pt x="33760" y="57"/>
                    <a:pt x="33703" y="228"/>
                  </a:cubicBezTo>
                  <a:lnTo>
                    <a:pt x="21694" y="228"/>
                  </a:lnTo>
                  <a:lnTo>
                    <a:pt x="20268" y="1655"/>
                  </a:lnTo>
                  <a:lnTo>
                    <a:pt x="0" y="1655"/>
                  </a:lnTo>
                  <a:lnTo>
                    <a:pt x="0" y="1897"/>
                  </a:lnTo>
                  <a:lnTo>
                    <a:pt x="20382" y="1897"/>
                  </a:lnTo>
                  <a:lnTo>
                    <a:pt x="21751" y="471"/>
                  </a:lnTo>
                  <a:lnTo>
                    <a:pt x="33703" y="471"/>
                  </a:lnTo>
                  <a:cubicBezTo>
                    <a:pt x="33760" y="642"/>
                    <a:pt x="33874" y="713"/>
                    <a:pt x="34060" y="713"/>
                  </a:cubicBezTo>
                  <a:cubicBezTo>
                    <a:pt x="34288" y="713"/>
                    <a:pt x="34416" y="585"/>
                    <a:pt x="34416" y="357"/>
                  </a:cubicBezTo>
                  <a:cubicBezTo>
                    <a:pt x="34416" y="114"/>
                    <a:pt x="34288" y="0"/>
                    <a:pt x="3406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rot="-5400000">
              <a:off x="-420003" y="3973575"/>
              <a:ext cx="912621" cy="72597"/>
            </a:xfrm>
            <a:custGeom>
              <a:avLst/>
              <a:gdLst/>
              <a:ahLst/>
              <a:cxnLst/>
              <a:rect l="l" t="t" r="r" b="b"/>
              <a:pathLst>
                <a:path w="20981" h="1669" extrusionOk="0">
                  <a:moveTo>
                    <a:pt x="20567" y="0"/>
                  </a:moveTo>
                  <a:cubicBezTo>
                    <a:pt x="20382" y="0"/>
                    <a:pt x="20210" y="185"/>
                    <a:pt x="20210" y="357"/>
                  </a:cubicBezTo>
                  <a:cubicBezTo>
                    <a:pt x="20210" y="414"/>
                    <a:pt x="20210" y="485"/>
                    <a:pt x="20268" y="542"/>
                  </a:cubicBezTo>
                  <a:lnTo>
                    <a:pt x="19383" y="1426"/>
                  </a:lnTo>
                  <a:lnTo>
                    <a:pt x="0" y="1426"/>
                  </a:lnTo>
                  <a:lnTo>
                    <a:pt x="0" y="1669"/>
                  </a:lnTo>
                  <a:lnTo>
                    <a:pt x="19440" y="1669"/>
                  </a:lnTo>
                  <a:lnTo>
                    <a:pt x="20382" y="713"/>
                  </a:lnTo>
                  <a:lnTo>
                    <a:pt x="20567" y="713"/>
                  </a:lnTo>
                  <a:cubicBezTo>
                    <a:pt x="20810" y="713"/>
                    <a:pt x="20981" y="599"/>
                    <a:pt x="20981" y="357"/>
                  </a:cubicBezTo>
                  <a:cubicBezTo>
                    <a:pt x="20981" y="185"/>
                    <a:pt x="20810" y="0"/>
                    <a:pt x="2056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rot="-5400000">
              <a:off x="-388076" y="4029078"/>
              <a:ext cx="843156" cy="31057"/>
            </a:xfrm>
            <a:custGeom>
              <a:avLst/>
              <a:gdLst/>
              <a:ahLst/>
              <a:cxnLst/>
              <a:rect l="l" t="t" r="r" b="b"/>
              <a:pathLst>
                <a:path w="19384" h="714" extrusionOk="0">
                  <a:moveTo>
                    <a:pt x="19027" y="1"/>
                  </a:moveTo>
                  <a:cubicBezTo>
                    <a:pt x="18841" y="1"/>
                    <a:pt x="18727" y="72"/>
                    <a:pt x="18670" y="243"/>
                  </a:cubicBezTo>
                  <a:lnTo>
                    <a:pt x="0" y="243"/>
                  </a:lnTo>
                  <a:lnTo>
                    <a:pt x="0" y="486"/>
                  </a:lnTo>
                  <a:lnTo>
                    <a:pt x="18670" y="486"/>
                  </a:lnTo>
                  <a:cubicBezTo>
                    <a:pt x="18727" y="657"/>
                    <a:pt x="18841" y="714"/>
                    <a:pt x="19027" y="714"/>
                  </a:cubicBezTo>
                  <a:cubicBezTo>
                    <a:pt x="19198" y="714"/>
                    <a:pt x="19383" y="600"/>
                    <a:pt x="19383" y="357"/>
                  </a:cubicBezTo>
                  <a:cubicBezTo>
                    <a:pt x="19383" y="129"/>
                    <a:pt x="19198" y="1"/>
                    <a:pt x="1902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rot="-5400000">
              <a:off x="-758457" y="3604107"/>
              <a:ext cx="1631069" cy="93085"/>
            </a:xfrm>
            <a:custGeom>
              <a:avLst/>
              <a:gdLst/>
              <a:ahLst/>
              <a:cxnLst/>
              <a:rect l="l" t="t" r="r" b="b"/>
              <a:pathLst>
                <a:path w="37498" h="2140" extrusionOk="0">
                  <a:moveTo>
                    <a:pt x="37140" y="1"/>
                  </a:moveTo>
                  <a:cubicBezTo>
                    <a:pt x="36969" y="1"/>
                    <a:pt x="36855" y="115"/>
                    <a:pt x="36784" y="243"/>
                  </a:cubicBezTo>
                  <a:lnTo>
                    <a:pt x="21523" y="243"/>
                  </a:lnTo>
                  <a:lnTo>
                    <a:pt x="19911" y="1897"/>
                  </a:lnTo>
                  <a:lnTo>
                    <a:pt x="0" y="1897"/>
                  </a:lnTo>
                  <a:lnTo>
                    <a:pt x="0" y="2140"/>
                  </a:lnTo>
                  <a:lnTo>
                    <a:pt x="20025" y="2140"/>
                  </a:lnTo>
                  <a:lnTo>
                    <a:pt x="21637" y="471"/>
                  </a:lnTo>
                  <a:lnTo>
                    <a:pt x="36784" y="471"/>
                  </a:lnTo>
                  <a:cubicBezTo>
                    <a:pt x="36855" y="657"/>
                    <a:pt x="36969" y="771"/>
                    <a:pt x="37140" y="771"/>
                  </a:cubicBezTo>
                  <a:cubicBezTo>
                    <a:pt x="37326" y="771"/>
                    <a:pt x="37497" y="600"/>
                    <a:pt x="37497" y="357"/>
                  </a:cubicBezTo>
                  <a:cubicBezTo>
                    <a:pt x="37497" y="172"/>
                    <a:pt x="37326" y="1"/>
                    <a:pt x="371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2"/>
          <p:cNvSpPr txBox="1">
            <a:spLocks noGrp="1"/>
          </p:cNvSpPr>
          <p:nvPr>
            <p:ph type="ctrTitle"/>
          </p:nvPr>
        </p:nvSpPr>
        <p:spPr>
          <a:xfrm>
            <a:off x="713225" y="835700"/>
            <a:ext cx="5243700" cy="1718400"/>
          </a:xfrm>
          <a:prstGeom prst="rect">
            <a:avLst/>
          </a:prstGeom>
        </p:spPr>
        <p:txBody>
          <a:bodyPr spcFirstLastPara="1" wrap="square" lIns="91425" tIns="91425" rIns="91425" bIns="91425" anchor="ctr" anchorCtr="0">
            <a:noAutofit/>
          </a:bodyPr>
          <a:lstStyle>
            <a:lvl1pPr lvl="0">
              <a:spcBef>
                <a:spcPts val="0"/>
              </a:spcBef>
              <a:spcAft>
                <a:spcPts val="0"/>
              </a:spcAft>
              <a:buClr>
                <a:srgbClr val="191919"/>
              </a:buClr>
              <a:buSzPts val="5200"/>
              <a:buNone/>
              <a:defRPr sz="5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60" name="Google Shape;60;p2"/>
          <p:cNvSpPr txBox="1">
            <a:spLocks noGrp="1"/>
          </p:cNvSpPr>
          <p:nvPr>
            <p:ph type="subTitle" idx="1"/>
          </p:nvPr>
        </p:nvSpPr>
        <p:spPr>
          <a:xfrm>
            <a:off x="713225" y="2554100"/>
            <a:ext cx="5243700" cy="369600"/>
          </a:xfrm>
          <a:prstGeom prst="rect">
            <a:avLst/>
          </a:prstGeom>
          <a:noFill/>
        </p:spPr>
        <p:txBody>
          <a:bodyPr spcFirstLastPara="1" wrap="square" lIns="91425" tIns="91425" rIns="91425" bIns="91425" anchor="t" anchorCtr="0">
            <a:noAutofit/>
          </a:bodyPr>
          <a:lstStyle>
            <a:lvl1pPr lvl="0">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13"/>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ext 4">
  <p:cSld name="ONE_COLUMN_TEXT_2">
    <p:spTree>
      <p:nvGrpSpPr>
        <p:cNvPr id="1" name="Shape 526"/>
        <p:cNvGrpSpPr/>
        <p:nvPr/>
      </p:nvGrpSpPr>
      <p:grpSpPr>
        <a:xfrm>
          <a:off x="0" y="0"/>
          <a:ext cx="0" cy="0"/>
          <a:chOff x="0" y="0"/>
          <a:chExt cx="0" cy="0"/>
        </a:xfrm>
      </p:grpSpPr>
      <p:sp>
        <p:nvSpPr>
          <p:cNvPr id="527" name="Google Shape;527;p22"/>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2"/>
          <p:cNvSpPr txBox="1">
            <a:spLocks noGrp="1"/>
          </p:cNvSpPr>
          <p:nvPr>
            <p:ph type="subTitle" idx="1"/>
          </p:nvPr>
        </p:nvSpPr>
        <p:spPr>
          <a:xfrm>
            <a:off x="720000" y="1722125"/>
            <a:ext cx="3951000" cy="2156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sz="1400"/>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
        <p:nvSpPr>
          <p:cNvPr id="568" name="Google Shape;568;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781"/>
        <p:cNvGrpSpPr/>
        <p:nvPr/>
      </p:nvGrpSpPr>
      <p:grpSpPr>
        <a:xfrm>
          <a:off x="0" y="0"/>
          <a:ext cx="0" cy="0"/>
          <a:chOff x="0" y="0"/>
          <a:chExt cx="0" cy="0"/>
        </a:xfrm>
      </p:grpSpPr>
      <p:sp>
        <p:nvSpPr>
          <p:cNvPr id="782" name="Google Shape;782;p31"/>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803"/>
        <p:cNvGrpSpPr/>
        <p:nvPr/>
      </p:nvGrpSpPr>
      <p:grpSpPr>
        <a:xfrm>
          <a:off x="0" y="0"/>
          <a:ext cx="0" cy="0"/>
          <a:chOff x="0" y="0"/>
          <a:chExt cx="0" cy="0"/>
        </a:xfrm>
      </p:grpSpPr>
      <p:sp>
        <p:nvSpPr>
          <p:cNvPr id="804" name="Google Shape;804;p32"/>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Anton"/>
              <a:buNone/>
              <a:defRPr sz="3000">
                <a:solidFill>
                  <a:schemeClr val="dk1"/>
                </a:solidFill>
                <a:latin typeface="Anton"/>
                <a:ea typeface="Anton"/>
                <a:cs typeface="Anton"/>
                <a:sym typeface="Anton"/>
              </a:defRPr>
            </a:lvl1pPr>
            <a:lvl2pPr lvl="1"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2pPr>
            <a:lvl3pPr lvl="2"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3pPr>
            <a:lvl4pPr lvl="3"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4pPr>
            <a:lvl5pPr lvl="4"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5pPr>
            <a:lvl6pPr lvl="5"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6pPr>
            <a:lvl7pPr lvl="6"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7pPr>
            <a:lvl8pPr lvl="7"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8pPr>
            <a:lvl9pPr lvl="8"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1pPr>
            <a:lvl2pPr marL="914400" lvl="1"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2pPr>
            <a:lvl3pPr marL="1371600" lvl="2"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3pPr>
            <a:lvl4pPr marL="1828800" lvl="3"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4pPr>
            <a:lvl5pPr marL="2286000" lvl="4"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5pPr>
            <a:lvl6pPr marL="2743200" lvl="5"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6pPr>
            <a:lvl7pPr marL="3200400" lvl="6"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7pPr>
            <a:lvl8pPr marL="3657600" lvl="7"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8pPr>
            <a:lvl9pPr marL="4114800" lvl="8"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8" r:id="rId2"/>
    <p:sldLayoutId id="2147483668" r:id="rId3"/>
    <p:sldLayoutId id="2147483677" r:id="rId4"/>
    <p:sldLayoutId id="2147483678"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E0E0E"/>
        </a:solidFill>
        <a:effectLst/>
      </p:bgPr>
    </p:bg>
    <p:spTree>
      <p:nvGrpSpPr>
        <p:cNvPr id="1" name="Shape 830"/>
        <p:cNvGrpSpPr/>
        <p:nvPr/>
      </p:nvGrpSpPr>
      <p:grpSpPr>
        <a:xfrm>
          <a:off x="0" y="0"/>
          <a:ext cx="0" cy="0"/>
          <a:chOff x="0" y="0"/>
          <a:chExt cx="0" cy="0"/>
        </a:xfrm>
      </p:grpSpPr>
      <p:sp>
        <p:nvSpPr>
          <p:cNvPr id="831" name="Google Shape;831;p36"/>
          <p:cNvSpPr txBox="1">
            <a:spLocks noGrp="1"/>
          </p:cNvSpPr>
          <p:nvPr>
            <p:ph type="ctrTitle"/>
          </p:nvPr>
        </p:nvSpPr>
        <p:spPr>
          <a:xfrm>
            <a:off x="713225" y="835700"/>
            <a:ext cx="5243700" cy="171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Java</a:t>
            </a:r>
            <a:br>
              <a:rPr lang="en" dirty="0"/>
            </a:br>
            <a:r>
              <a:rPr lang="en" dirty="0"/>
              <a:t>Programming</a:t>
            </a:r>
            <a:endParaRPr dirty="0"/>
          </a:p>
        </p:txBody>
      </p:sp>
      <p:sp>
        <p:nvSpPr>
          <p:cNvPr id="832" name="Google Shape;832;p36"/>
          <p:cNvSpPr txBox="1">
            <a:spLocks noGrp="1"/>
          </p:cNvSpPr>
          <p:nvPr>
            <p:ph type="subTitle" idx="1"/>
          </p:nvPr>
        </p:nvSpPr>
        <p:spPr>
          <a:xfrm>
            <a:off x="713225" y="2554100"/>
            <a:ext cx="5243700" cy="36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 Project Based Approach to Learning Java</a:t>
            </a:r>
            <a:endParaRPr dirty="0"/>
          </a:p>
        </p:txBody>
      </p:sp>
      <p:pic>
        <p:nvPicPr>
          <p:cNvPr id="2050" name="Picture 2" descr="Java original wordmark logo - Social media &amp; Logos Icons">
            <a:extLst>
              <a:ext uri="{FF2B5EF4-FFF2-40B4-BE49-F238E27FC236}">
                <a16:creationId xmlns:a16="http://schemas.microsoft.com/office/drawing/2014/main" id="{96FB7E72-C8B9-BCFB-B2D0-1E1964E14C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754241"/>
            <a:ext cx="2169459" cy="216945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5DF4638E-49FF-5781-6695-3B18852D20CF}"/>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5DCD6883-1413-52DB-EA87-85D24BB52B0A}"/>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What is a Program?</a:t>
            </a:r>
            <a:endParaRPr lang="en-CA" sz="3200" dirty="0">
              <a:solidFill>
                <a:schemeClr val="dk1"/>
              </a:solidFill>
              <a:latin typeface="Anton"/>
              <a:ea typeface="Anton"/>
              <a:cs typeface="Anton"/>
              <a:sym typeface="Anton"/>
            </a:endParaRPr>
          </a:p>
        </p:txBody>
      </p:sp>
      <p:sp>
        <p:nvSpPr>
          <p:cNvPr id="2" name="Google Shape;878;p41">
            <a:extLst>
              <a:ext uri="{FF2B5EF4-FFF2-40B4-BE49-F238E27FC236}">
                <a16:creationId xmlns:a16="http://schemas.microsoft.com/office/drawing/2014/main" id="{E17AFB51-ED3C-AB22-DF49-0A9DB8F74294}"/>
              </a:ext>
            </a:extLst>
          </p:cNvPr>
          <p:cNvSpPr txBox="1">
            <a:spLocks noGrp="1"/>
          </p:cNvSpPr>
          <p:nvPr>
            <p:ph type="subTitle" idx="1"/>
          </p:nvPr>
        </p:nvSpPr>
        <p:spPr>
          <a:xfrm>
            <a:off x="649112" y="1127905"/>
            <a:ext cx="7845776" cy="124295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solidFill>
                  <a:srgbClr val="FF0000"/>
                </a:solidFill>
              </a:rPr>
              <a:t>A program is a sequence of instructions (called programming statements), executing one after another in a predictable manner. Sequential flow is the most common and straight-forward, where programming statements are executed in the order that they are written - from top to bottom in a sequential manner, as illustrated in the following flow chart</a:t>
            </a:r>
          </a:p>
        </p:txBody>
      </p:sp>
      <p:pic>
        <p:nvPicPr>
          <p:cNvPr id="3" name="Shape 86">
            <a:extLst>
              <a:ext uri="{FF2B5EF4-FFF2-40B4-BE49-F238E27FC236}">
                <a16:creationId xmlns:a16="http://schemas.microsoft.com/office/drawing/2014/main" id="{5EB9FA77-018C-416B-C712-7F174AD7E96D}"/>
              </a:ext>
            </a:extLst>
          </p:cNvPr>
          <p:cNvPicPr preferRelativeResize="0"/>
          <p:nvPr/>
        </p:nvPicPr>
        <p:blipFill>
          <a:blip r:embed="rId3">
            <a:alphaModFix/>
          </a:blip>
          <a:stretch>
            <a:fillRect/>
          </a:stretch>
        </p:blipFill>
        <p:spPr>
          <a:xfrm>
            <a:off x="5355592" y="2182632"/>
            <a:ext cx="2771775" cy="2609850"/>
          </a:xfrm>
          <a:prstGeom prst="rect">
            <a:avLst/>
          </a:prstGeom>
          <a:noFill/>
          <a:ln>
            <a:noFill/>
          </a:ln>
        </p:spPr>
      </p:pic>
    </p:spTree>
    <p:extLst>
      <p:ext uri="{BB962C8B-B14F-4D97-AF65-F5344CB8AC3E}">
        <p14:creationId xmlns:p14="http://schemas.microsoft.com/office/powerpoint/2010/main" val="21547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D1D71D59-4492-0003-41A4-CCA94A93BFCC}"/>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072DE51A-57CA-7746-F441-C0630FEC120C}"/>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Running a simple program</a:t>
            </a:r>
            <a:endParaRPr lang="en-CA" sz="3200" dirty="0">
              <a:solidFill>
                <a:schemeClr val="dk1"/>
              </a:solidFill>
              <a:latin typeface="Anton"/>
              <a:ea typeface="Anton"/>
              <a:cs typeface="Anton"/>
              <a:sym typeface="Anton"/>
            </a:endParaRPr>
          </a:p>
        </p:txBody>
      </p:sp>
      <p:sp>
        <p:nvSpPr>
          <p:cNvPr id="4" name="TextBox 3">
            <a:extLst>
              <a:ext uri="{FF2B5EF4-FFF2-40B4-BE49-F238E27FC236}">
                <a16:creationId xmlns:a16="http://schemas.microsoft.com/office/drawing/2014/main" id="{20A3350F-FC8E-DA70-A7F0-35F6CF68866B}"/>
              </a:ext>
            </a:extLst>
          </p:cNvPr>
          <p:cNvSpPr txBox="1"/>
          <p:nvPr/>
        </p:nvSpPr>
        <p:spPr>
          <a:xfrm>
            <a:off x="737827" y="1217098"/>
            <a:ext cx="8406173" cy="3647152"/>
          </a:xfrm>
          <a:prstGeom prst="rect">
            <a:avLst/>
          </a:prstGeom>
          <a:noFill/>
        </p:spPr>
        <p:txBody>
          <a:bodyPr wrap="square">
            <a:spAutoFit/>
          </a:bodyPr>
          <a:lstStyle/>
          <a:p>
            <a:r>
              <a:rPr lang="en-CA" sz="1100" b="0" dirty="0">
                <a:solidFill>
                  <a:srgbClr val="569CD6"/>
                </a:solidFill>
                <a:effectLst/>
                <a:latin typeface="Consolas" panose="020B0609020204030204" pitchFamily="49" charset="0"/>
              </a:rPr>
              <a:t>public</a:t>
            </a:r>
            <a:r>
              <a:rPr lang="en-CA" sz="1100" b="0" dirty="0">
                <a:solidFill>
                  <a:srgbClr val="CCCCCC"/>
                </a:solidFill>
                <a:effectLst/>
                <a:latin typeface="Consolas" panose="020B0609020204030204" pitchFamily="49" charset="0"/>
              </a:rPr>
              <a:t> </a:t>
            </a:r>
            <a:r>
              <a:rPr lang="en-CA" sz="1100" b="0" dirty="0">
                <a:solidFill>
                  <a:srgbClr val="569CD6"/>
                </a:solidFill>
                <a:effectLst/>
                <a:latin typeface="Consolas" panose="020B0609020204030204" pitchFamily="49" charset="0"/>
              </a:rPr>
              <a:t>class</a:t>
            </a:r>
            <a:r>
              <a:rPr lang="en-CA" sz="1100" b="0" dirty="0">
                <a:solidFill>
                  <a:srgbClr val="CCCCCC"/>
                </a:solidFill>
                <a:effectLst/>
                <a:latin typeface="Consolas" panose="020B0609020204030204" pitchFamily="49" charset="0"/>
              </a:rPr>
              <a:t> </a:t>
            </a:r>
            <a:r>
              <a:rPr lang="en-CA" sz="1100" b="0" dirty="0">
                <a:solidFill>
                  <a:srgbClr val="4EC9B0"/>
                </a:solidFill>
                <a:effectLst/>
                <a:latin typeface="Consolas" panose="020B0609020204030204" pitchFamily="49" charset="0"/>
              </a:rPr>
              <a:t>App</a:t>
            </a:r>
            <a:r>
              <a:rPr lang="en-CA" sz="1100" b="0" dirty="0">
                <a:solidFill>
                  <a:srgbClr val="CCCCCC"/>
                </a:solidFill>
                <a:effectLst/>
                <a:latin typeface="Consolas" panose="020B0609020204030204" pitchFamily="49" charset="0"/>
              </a:rPr>
              <a:t> {</a:t>
            </a:r>
          </a:p>
          <a:p>
            <a:r>
              <a:rPr lang="en-CA" sz="1100" b="0" dirty="0">
                <a:solidFill>
                  <a:srgbClr val="CCCCCC"/>
                </a:solidFill>
                <a:effectLst/>
                <a:latin typeface="Consolas" panose="020B0609020204030204" pitchFamily="49" charset="0"/>
              </a:rPr>
              <a:t>    </a:t>
            </a:r>
            <a:r>
              <a:rPr lang="en-CA" sz="1100" b="0" dirty="0">
                <a:solidFill>
                  <a:srgbClr val="569CD6"/>
                </a:solidFill>
                <a:effectLst/>
                <a:latin typeface="Consolas" panose="020B0609020204030204" pitchFamily="49" charset="0"/>
              </a:rPr>
              <a:t>public</a:t>
            </a:r>
            <a:r>
              <a:rPr lang="en-CA" sz="1100" b="0" dirty="0">
                <a:solidFill>
                  <a:srgbClr val="CCCCCC"/>
                </a:solidFill>
                <a:effectLst/>
                <a:latin typeface="Consolas" panose="020B0609020204030204" pitchFamily="49" charset="0"/>
              </a:rPr>
              <a:t> </a:t>
            </a:r>
            <a:r>
              <a:rPr lang="en-CA" sz="1100" b="0" dirty="0">
                <a:solidFill>
                  <a:srgbClr val="569CD6"/>
                </a:solidFill>
                <a:effectLst/>
                <a:latin typeface="Consolas" panose="020B0609020204030204" pitchFamily="49" charset="0"/>
              </a:rPr>
              <a:t>static</a:t>
            </a:r>
            <a:r>
              <a:rPr lang="en-CA" sz="1100" b="0" dirty="0">
                <a:solidFill>
                  <a:srgbClr val="CCCCCC"/>
                </a:solidFill>
                <a:effectLst/>
                <a:latin typeface="Consolas" panose="020B0609020204030204" pitchFamily="49" charset="0"/>
              </a:rPr>
              <a:t> </a:t>
            </a:r>
            <a:r>
              <a:rPr lang="en-CA" sz="1100" b="0" dirty="0">
                <a:solidFill>
                  <a:srgbClr val="4EC9B0"/>
                </a:solidFill>
                <a:effectLst/>
                <a:latin typeface="Consolas" panose="020B0609020204030204" pitchFamily="49" charset="0"/>
              </a:rPr>
              <a:t>void</a:t>
            </a:r>
            <a:r>
              <a:rPr lang="en-CA" sz="1100" b="0" dirty="0">
                <a:solidFill>
                  <a:srgbClr val="CCCCCC"/>
                </a:solidFill>
                <a:effectLst/>
                <a:latin typeface="Consolas" panose="020B0609020204030204" pitchFamily="49" charset="0"/>
              </a:rPr>
              <a:t> </a:t>
            </a:r>
            <a:r>
              <a:rPr lang="en-CA" sz="1100" b="0" dirty="0">
                <a:solidFill>
                  <a:srgbClr val="DCDCAA"/>
                </a:solidFill>
                <a:effectLst/>
                <a:latin typeface="Consolas" panose="020B0609020204030204" pitchFamily="49" charset="0"/>
              </a:rPr>
              <a:t>main</a:t>
            </a:r>
            <a:r>
              <a:rPr lang="en-CA" sz="1100" b="0" dirty="0">
                <a:solidFill>
                  <a:srgbClr val="CCCCCC"/>
                </a:solidFill>
                <a:effectLst/>
                <a:latin typeface="Consolas" panose="020B0609020204030204" pitchFamily="49" charset="0"/>
              </a:rPr>
              <a:t>(</a:t>
            </a:r>
            <a:r>
              <a:rPr lang="en-CA" sz="1100" b="0" dirty="0">
                <a:solidFill>
                  <a:srgbClr val="4EC9B0"/>
                </a:solidFill>
                <a:effectLst/>
                <a:latin typeface="Consolas" panose="020B0609020204030204" pitchFamily="49" charset="0"/>
              </a:rPr>
              <a:t>String</a:t>
            </a:r>
            <a:r>
              <a:rPr lang="en-CA" sz="1100" b="0" dirty="0">
                <a:solidFill>
                  <a:srgbClr val="CCCCCC"/>
                </a:solidFill>
                <a:effectLst/>
                <a:latin typeface="Consolas" panose="020B0609020204030204" pitchFamily="49" charset="0"/>
              </a:rPr>
              <a:t>[] </a:t>
            </a:r>
            <a:r>
              <a:rPr lang="en-CA" sz="1100" b="0" dirty="0" err="1">
                <a:solidFill>
                  <a:srgbClr val="9CDCFE"/>
                </a:solidFill>
                <a:effectLst/>
                <a:latin typeface="Consolas" panose="020B0609020204030204" pitchFamily="49" charset="0"/>
              </a:rPr>
              <a:t>args</a:t>
            </a:r>
            <a:r>
              <a:rPr lang="en-CA" sz="1100" b="0" dirty="0">
                <a:solidFill>
                  <a:srgbClr val="CCCCCC"/>
                </a:solidFill>
                <a:effectLst/>
                <a:latin typeface="Consolas" panose="020B0609020204030204" pitchFamily="49" charset="0"/>
              </a:rPr>
              <a:t>) </a:t>
            </a:r>
            <a:r>
              <a:rPr lang="en-CA" sz="1100" b="0" dirty="0">
                <a:solidFill>
                  <a:srgbClr val="569CD6"/>
                </a:solidFill>
                <a:effectLst/>
                <a:latin typeface="Consolas" panose="020B0609020204030204" pitchFamily="49" charset="0"/>
              </a:rPr>
              <a:t>throws</a:t>
            </a:r>
            <a:r>
              <a:rPr lang="en-CA" sz="1100" b="0" dirty="0">
                <a:solidFill>
                  <a:srgbClr val="CCCCCC"/>
                </a:solidFill>
                <a:effectLst/>
                <a:latin typeface="Consolas" panose="020B0609020204030204" pitchFamily="49" charset="0"/>
              </a:rPr>
              <a:t> </a:t>
            </a:r>
            <a:r>
              <a:rPr lang="en-CA" sz="1100" b="0" dirty="0">
                <a:solidFill>
                  <a:srgbClr val="4EC9B0"/>
                </a:solidFill>
                <a:effectLst/>
                <a:latin typeface="Consolas" panose="020B0609020204030204" pitchFamily="49" charset="0"/>
              </a:rPr>
              <a:t>Exception</a:t>
            </a:r>
            <a:r>
              <a:rPr lang="en-CA" sz="1100" b="0" dirty="0">
                <a:solidFill>
                  <a:srgbClr val="CCCCCC"/>
                </a:solidFill>
                <a:effectLst/>
                <a:latin typeface="Consolas" panose="020B0609020204030204" pitchFamily="49" charset="0"/>
              </a:rPr>
              <a:t> {</a:t>
            </a:r>
          </a:p>
          <a:p>
            <a:r>
              <a:rPr lang="en-CA" sz="1100" b="0" dirty="0">
                <a:solidFill>
                  <a:srgbClr val="CCCCCC"/>
                </a:solidFill>
                <a:effectLst/>
                <a:latin typeface="Consolas" panose="020B0609020204030204" pitchFamily="49" charset="0"/>
              </a:rPr>
              <a:t>        </a:t>
            </a:r>
            <a:r>
              <a:rPr lang="en-CA" sz="1100" b="0" dirty="0">
                <a:solidFill>
                  <a:srgbClr val="4EC9B0"/>
                </a:solidFill>
                <a:effectLst/>
                <a:latin typeface="Consolas" panose="020B0609020204030204" pitchFamily="49" charset="0"/>
              </a:rPr>
              <a:t>double</a:t>
            </a:r>
            <a:r>
              <a:rPr lang="en-CA" sz="1100" b="0" dirty="0">
                <a:solidFill>
                  <a:srgbClr val="CCCCCC"/>
                </a:solidFill>
                <a:effectLst/>
                <a:latin typeface="Consolas" panose="020B0609020204030204" pitchFamily="49" charset="0"/>
              </a:rPr>
              <a:t> </a:t>
            </a:r>
            <a:r>
              <a:rPr lang="en-CA" sz="1100" b="0" dirty="0">
                <a:solidFill>
                  <a:srgbClr val="9CDCFE"/>
                </a:solidFill>
                <a:effectLst/>
                <a:latin typeface="Consolas" panose="020B0609020204030204" pitchFamily="49" charset="0"/>
              </a:rPr>
              <a:t>radius</a:t>
            </a:r>
            <a:r>
              <a:rPr lang="en-CA" sz="1100" b="0" dirty="0">
                <a:solidFill>
                  <a:srgbClr val="CCCCCC"/>
                </a:solidFill>
                <a:effectLst/>
                <a:latin typeface="Consolas" panose="020B0609020204030204" pitchFamily="49" charset="0"/>
              </a:rPr>
              <a:t>, </a:t>
            </a:r>
            <a:r>
              <a:rPr lang="en-CA" sz="1100" b="0" dirty="0">
                <a:solidFill>
                  <a:srgbClr val="9CDCFE"/>
                </a:solidFill>
                <a:effectLst/>
                <a:latin typeface="Consolas" panose="020B0609020204030204" pitchFamily="49" charset="0"/>
              </a:rPr>
              <a:t>area</a:t>
            </a:r>
            <a:r>
              <a:rPr lang="en-CA" sz="1100" b="0" dirty="0">
                <a:solidFill>
                  <a:srgbClr val="CCCCCC"/>
                </a:solidFill>
                <a:effectLst/>
                <a:latin typeface="Consolas" panose="020B0609020204030204" pitchFamily="49" charset="0"/>
              </a:rPr>
              <a:t>, </a:t>
            </a:r>
            <a:r>
              <a:rPr lang="en-CA" sz="1100" b="0" dirty="0">
                <a:solidFill>
                  <a:srgbClr val="9CDCFE"/>
                </a:solidFill>
                <a:effectLst/>
                <a:latin typeface="Consolas" panose="020B0609020204030204" pitchFamily="49" charset="0"/>
              </a:rPr>
              <a:t>circumference</a:t>
            </a:r>
            <a:r>
              <a:rPr lang="en-CA" sz="1100" b="0" dirty="0">
                <a:solidFill>
                  <a:srgbClr val="CCCCCC"/>
                </a:solidFill>
                <a:effectLst/>
                <a:latin typeface="Consolas" panose="020B0609020204030204" pitchFamily="49" charset="0"/>
              </a:rPr>
              <a:t>;  </a:t>
            </a:r>
            <a:r>
              <a:rPr lang="en-CA" sz="1100" b="0" dirty="0">
                <a:solidFill>
                  <a:srgbClr val="6A9955"/>
                </a:solidFill>
                <a:effectLst/>
                <a:latin typeface="Consolas" panose="020B0609020204030204" pitchFamily="49" charset="0"/>
              </a:rPr>
              <a:t>//declares variables</a:t>
            </a:r>
            <a:endParaRPr lang="en-CA" sz="1100" b="0" dirty="0">
              <a:solidFill>
                <a:srgbClr val="CCCCCC"/>
              </a:solidFill>
              <a:effectLst/>
              <a:latin typeface="Consolas" panose="020B0609020204030204" pitchFamily="49" charset="0"/>
            </a:endParaRPr>
          </a:p>
          <a:p>
            <a:r>
              <a:rPr lang="en-CA" sz="1100" b="0" dirty="0">
                <a:solidFill>
                  <a:srgbClr val="CCCCCC"/>
                </a:solidFill>
                <a:effectLst/>
                <a:latin typeface="Consolas" panose="020B0609020204030204" pitchFamily="49" charset="0"/>
              </a:rPr>
              <a:t>        </a:t>
            </a:r>
            <a:r>
              <a:rPr lang="en-CA" sz="1100" b="0" dirty="0">
                <a:solidFill>
                  <a:srgbClr val="569CD6"/>
                </a:solidFill>
                <a:effectLst/>
                <a:latin typeface="Consolas" panose="020B0609020204030204" pitchFamily="49" charset="0"/>
              </a:rPr>
              <a:t>final</a:t>
            </a:r>
            <a:r>
              <a:rPr lang="en-CA" sz="1100" b="0" dirty="0">
                <a:solidFill>
                  <a:srgbClr val="CCCCCC"/>
                </a:solidFill>
                <a:effectLst/>
                <a:latin typeface="Consolas" panose="020B0609020204030204" pitchFamily="49" charset="0"/>
              </a:rPr>
              <a:t> </a:t>
            </a:r>
            <a:r>
              <a:rPr lang="en-CA" sz="1100" b="0" dirty="0">
                <a:solidFill>
                  <a:srgbClr val="4EC9B0"/>
                </a:solidFill>
                <a:effectLst/>
                <a:latin typeface="Consolas" panose="020B0609020204030204" pitchFamily="49" charset="0"/>
              </a:rPr>
              <a:t>double</a:t>
            </a:r>
            <a:r>
              <a:rPr lang="en-CA" sz="1100" b="0" dirty="0">
                <a:solidFill>
                  <a:srgbClr val="CCCCCC"/>
                </a:solidFill>
                <a:effectLst/>
                <a:latin typeface="Consolas" panose="020B0609020204030204" pitchFamily="49" charset="0"/>
              </a:rPr>
              <a:t> </a:t>
            </a:r>
            <a:r>
              <a:rPr lang="en-CA" sz="1100" b="0" dirty="0">
                <a:solidFill>
                  <a:srgbClr val="4FC1FF"/>
                </a:solidFill>
                <a:effectLst/>
                <a:latin typeface="Consolas" panose="020B0609020204030204" pitchFamily="49" charset="0"/>
              </a:rPr>
              <a:t>PI</a:t>
            </a:r>
            <a:r>
              <a:rPr lang="en-CA" sz="1100" b="0" dirty="0">
                <a:solidFill>
                  <a:srgbClr val="CCCCCC"/>
                </a:solidFill>
                <a:effectLst/>
                <a:latin typeface="Consolas" panose="020B0609020204030204" pitchFamily="49" charset="0"/>
              </a:rPr>
              <a:t> </a:t>
            </a:r>
            <a:r>
              <a:rPr lang="en-CA" sz="1100" b="0" dirty="0">
                <a:solidFill>
                  <a:srgbClr val="D4D4D4"/>
                </a:solidFill>
                <a:effectLst/>
                <a:latin typeface="Consolas" panose="020B0609020204030204" pitchFamily="49" charset="0"/>
              </a:rPr>
              <a:t>=</a:t>
            </a:r>
            <a:r>
              <a:rPr lang="en-CA" sz="1100" b="0" dirty="0">
                <a:solidFill>
                  <a:srgbClr val="CCCCCC"/>
                </a:solidFill>
                <a:effectLst/>
                <a:latin typeface="Consolas" panose="020B0609020204030204" pitchFamily="49" charset="0"/>
              </a:rPr>
              <a:t> </a:t>
            </a:r>
            <a:r>
              <a:rPr lang="en-CA" sz="1100" b="0" dirty="0">
                <a:solidFill>
                  <a:srgbClr val="B5CEA8"/>
                </a:solidFill>
                <a:effectLst/>
                <a:latin typeface="Consolas" panose="020B0609020204030204" pitchFamily="49" charset="0"/>
              </a:rPr>
              <a:t>3.14159265</a:t>
            </a:r>
            <a:r>
              <a:rPr lang="en-CA" sz="1100" b="0" dirty="0">
                <a:solidFill>
                  <a:srgbClr val="CCCCCC"/>
                </a:solidFill>
                <a:effectLst/>
                <a:latin typeface="Consolas" panose="020B0609020204030204" pitchFamily="49" charset="0"/>
              </a:rPr>
              <a:t>; </a:t>
            </a:r>
            <a:r>
              <a:rPr lang="en-CA" sz="1100" b="0" dirty="0">
                <a:solidFill>
                  <a:srgbClr val="6A9955"/>
                </a:solidFill>
                <a:effectLst/>
                <a:latin typeface="Consolas" panose="020B0609020204030204" pitchFamily="49" charset="0"/>
              </a:rPr>
              <a:t>//declares constant</a:t>
            </a:r>
            <a:endParaRPr lang="en-CA" sz="1100" b="0" dirty="0">
              <a:solidFill>
                <a:srgbClr val="CCCCCC"/>
              </a:solidFill>
              <a:effectLst/>
              <a:latin typeface="Consolas" panose="020B0609020204030204" pitchFamily="49" charset="0"/>
            </a:endParaRPr>
          </a:p>
          <a:p>
            <a:br>
              <a:rPr lang="en-CA" sz="1100" b="0" dirty="0">
                <a:solidFill>
                  <a:srgbClr val="CCCCCC"/>
                </a:solidFill>
                <a:effectLst/>
                <a:latin typeface="Consolas" panose="020B0609020204030204" pitchFamily="49" charset="0"/>
              </a:rPr>
            </a:br>
            <a:r>
              <a:rPr lang="en-CA" sz="1100" b="0" dirty="0">
                <a:solidFill>
                  <a:srgbClr val="CCCCCC"/>
                </a:solidFill>
                <a:effectLst/>
                <a:latin typeface="Consolas" panose="020B0609020204030204" pitchFamily="49" charset="0"/>
              </a:rPr>
              <a:t>        </a:t>
            </a:r>
            <a:r>
              <a:rPr lang="en-CA" sz="1100" b="0" dirty="0">
                <a:solidFill>
                  <a:srgbClr val="6A9955"/>
                </a:solidFill>
                <a:effectLst/>
                <a:latin typeface="Consolas" panose="020B0609020204030204" pitchFamily="49" charset="0"/>
              </a:rPr>
              <a:t>//Assign values to radius</a:t>
            </a:r>
            <a:endParaRPr lang="en-CA" sz="1100" b="0" dirty="0">
              <a:solidFill>
                <a:srgbClr val="CCCCCC"/>
              </a:solidFill>
              <a:effectLst/>
              <a:latin typeface="Consolas" panose="020B0609020204030204" pitchFamily="49" charset="0"/>
            </a:endParaRPr>
          </a:p>
          <a:p>
            <a:r>
              <a:rPr lang="en-CA" sz="1100" b="0" dirty="0">
                <a:solidFill>
                  <a:srgbClr val="CCCCCC"/>
                </a:solidFill>
                <a:effectLst/>
                <a:latin typeface="Consolas" panose="020B0609020204030204" pitchFamily="49" charset="0"/>
              </a:rPr>
              <a:t>        </a:t>
            </a:r>
            <a:r>
              <a:rPr lang="en-CA" sz="1100" b="0" dirty="0">
                <a:solidFill>
                  <a:srgbClr val="9CDCFE"/>
                </a:solidFill>
                <a:effectLst/>
                <a:latin typeface="Consolas" panose="020B0609020204030204" pitchFamily="49" charset="0"/>
              </a:rPr>
              <a:t>radius</a:t>
            </a:r>
            <a:r>
              <a:rPr lang="en-CA" sz="1100" b="0" dirty="0">
                <a:solidFill>
                  <a:srgbClr val="CCCCCC"/>
                </a:solidFill>
                <a:effectLst/>
                <a:latin typeface="Consolas" panose="020B0609020204030204" pitchFamily="49" charset="0"/>
              </a:rPr>
              <a:t> </a:t>
            </a:r>
            <a:r>
              <a:rPr lang="en-CA" sz="1100" b="0" dirty="0">
                <a:solidFill>
                  <a:srgbClr val="D4D4D4"/>
                </a:solidFill>
                <a:effectLst/>
                <a:latin typeface="Consolas" panose="020B0609020204030204" pitchFamily="49" charset="0"/>
              </a:rPr>
              <a:t>=</a:t>
            </a:r>
            <a:r>
              <a:rPr lang="en-CA" sz="1100" b="0" dirty="0">
                <a:solidFill>
                  <a:srgbClr val="CCCCCC"/>
                </a:solidFill>
                <a:effectLst/>
                <a:latin typeface="Consolas" panose="020B0609020204030204" pitchFamily="49" charset="0"/>
              </a:rPr>
              <a:t> </a:t>
            </a:r>
            <a:r>
              <a:rPr lang="en-CA" sz="1100" b="0" dirty="0">
                <a:solidFill>
                  <a:srgbClr val="B5CEA8"/>
                </a:solidFill>
                <a:effectLst/>
                <a:latin typeface="Consolas" panose="020B0609020204030204" pitchFamily="49" charset="0"/>
              </a:rPr>
              <a:t>1.2</a:t>
            </a:r>
            <a:r>
              <a:rPr lang="en-CA" sz="1100" b="0" dirty="0">
                <a:solidFill>
                  <a:srgbClr val="CCCCCC"/>
                </a:solidFill>
                <a:effectLst/>
                <a:latin typeface="Consolas" panose="020B0609020204030204" pitchFamily="49" charset="0"/>
              </a:rPr>
              <a:t>;</a:t>
            </a:r>
          </a:p>
          <a:p>
            <a:r>
              <a:rPr lang="en-CA" sz="1100" b="0" dirty="0">
                <a:solidFill>
                  <a:srgbClr val="CCCCCC"/>
                </a:solidFill>
                <a:effectLst/>
                <a:latin typeface="Consolas" panose="020B0609020204030204" pitchFamily="49" charset="0"/>
              </a:rPr>
              <a:t>        </a:t>
            </a:r>
            <a:r>
              <a:rPr lang="en-CA" sz="1100" b="0" dirty="0">
                <a:solidFill>
                  <a:srgbClr val="6A9955"/>
                </a:solidFill>
                <a:effectLst/>
                <a:latin typeface="Consolas" panose="020B0609020204030204" pitchFamily="49" charset="0"/>
              </a:rPr>
              <a:t>//Compute area and circumference</a:t>
            </a:r>
            <a:endParaRPr lang="en-CA" sz="1100" b="0" dirty="0">
              <a:solidFill>
                <a:srgbClr val="CCCCCC"/>
              </a:solidFill>
              <a:effectLst/>
              <a:latin typeface="Consolas" panose="020B0609020204030204" pitchFamily="49" charset="0"/>
            </a:endParaRPr>
          </a:p>
          <a:p>
            <a:r>
              <a:rPr lang="en-CA" sz="1100" b="0" dirty="0">
                <a:solidFill>
                  <a:srgbClr val="CCCCCC"/>
                </a:solidFill>
                <a:effectLst/>
                <a:latin typeface="Consolas" panose="020B0609020204030204" pitchFamily="49" charset="0"/>
              </a:rPr>
              <a:t>        </a:t>
            </a:r>
            <a:r>
              <a:rPr lang="en-CA" sz="1100" b="0" dirty="0">
                <a:solidFill>
                  <a:srgbClr val="9CDCFE"/>
                </a:solidFill>
                <a:effectLst/>
                <a:latin typeface="Consolas" panose="020B0609020204030204" pitchFamily="49" charset="0"/>
              </a:rPr>
              <a:t>area</a:t>
            </a:r>
            <a:r>
              <a:rPr lang="en-CA" sz="1100" b="0" dirty="0">
                <a:solidFill>
                  <a:srgbClr val="CCCCCC"/>
                </a:solidFill>
                <a:effectLst/>
                <a:latin typeface="Consolas" panose="020B0609020204030204" pitchFamily="49" charset="0"/>
              </a:rPr>
              <a:t> </a:t>
            </a:r>
            <a:r>
              <a:rPr lang="en-CA" sz="1100" b="0" dirty="0">
                <a:solidFill>
                  <a:srgbClr val="D4D4D4"/>
                </a:solidFill>
                <a:effectLst/>
                <a:latin typeface="Consolas" panose="020B0609020204030204" pitchFamily="49" charset="0"/>
              </a:rPr>
              <a:t>=</a:t>
            </a:r>
            <a:r>
              <a:rPr lang="en-CA" sz="1100" b="0" dirty="0">
                <a:solidFill>
                  <a:srgbClr val="CCCCCC"/>
                </a:solidFill>
                <a:effectLst/>
                <a:latin typeface="Consolas" panose="020B0609020204030204" pitchFamily="49" charset="0"/>
              </a:rPr>
              <a:t> </a:t>
            </a:r>
            <a:r>
              <a:rPr lang="en-CA" sz="1100" b="0" dirty="0">
                <a:solidFill>
                  <a:srgbClr val="9CDCFE"/>
                </a:solidFill>
                <a:effectLst/>
                <a:latin typeface="Consolas" panose="020B0609020204030204" pitchFamily="49" charset="0"/>
              </a:rPr>
              <a:t>radius</a:t>
            </a:r>
            <a:r>
              <a:rPr lang="en-CA" sz="1100" b="0" dirty="0">
                <a:solidFill>
                  <a:srgbClr val="CCCCCC"/>
                </a:solidFill>
                <a:effectLst/>
                <a:latin typeface="Consolas" panose="020B0609020204030204" pitchFamily="49" charset="0"/>
              </a:rPr>
              <a:t> </a:t>
            </a:r>
            <a:r>
              <a:rPr lang="en-CA" sz="1100" b="0" dirty="0">
                <a:solidFill>
                  <a:srgbClr val="D4D4D4"/>
                </a:solidFill>
                <a:effectLst/>
                <a:latin typeface="Consolas" panose="020B0609020204030204" pitchFamily="49" charset="0"/>
              </a:rPr>
              <a:t>*</a:t>
            </a:r>
            <a:r>
              <a:rPr lang="en-CA" sz="1100" b="0" dirty="0">
                <a:solidFill>
                  <a:srgbClr val="CCCCCC"/>
                </a:solidFill>
                <a:effectLst/>
                <a:latin typeface="Consolas" panose="020B0609020204030204" pitchFamily="49" charset="0"/>
              </a:rPr>
              <a:t> </a:t>
            </a:r>
            <a:r>
              <a:rPr lang="en-CA" sz="1100" b="0" dirty="0">
                <a:solidFill>
                  <a:srgbClr val="9CDCFE"/>
                </a:solidFill>
                <a:effectLst/>
                <a:latin typeface="Consolas" panose="020B0609020204030204" pitchFamily="49" charset="0"/>
              </a:rPr>
              <a:t>radius</a:t>
            </a:r>
            <a:r>
              <a:rPr lang="en-CA" sz="1100" b="0" dirty="0">
                <a:solidFill>
                  <a:srgbClr val="CCCCCC"/>
                </a:solidFill>
                <a:effectLst/>
                <a:latin typeface="Consolas" panose="020B0609020204030204" pitchFamily="49" charset="0"/>
              </a:rPr>
              <a:t> </a:t>
            </a:r>
            <a:r>
              <a:rPr lang="en-CA" sz="1100" b="0" dirty="0">
                <a:solidFill>
                  <a:srgbClr val="D4D4D4"/>
                </a:solidFill>
                <a:effectLst/>
                <a:latin typeface="Consolas" panose="020B0609020204030204" pitchFamily="49" charset="0"/>
              </a:rPr>
              <a:t>*</a:t>
            </a:r>
            <a:r>
              <a:rPr lang="en-CA" sz="1100" b="0" dirty="0">
                <a:solidFill>
                  <a:srgbClr val="CCCCCC"/>
                </a:solidFill>
                <a:effectLst/>
                <a:latin typeface="Consolas" panose="020B0609020204030204" pitchFamily="49" charset="0"/>
              </a:rPr>
              <a:t> </a:t>
            </a:r>
            <a:r>
              <a:rPr lang="en-CA" sz="1100" b="0" dirty="0">
                <a:solidFill>
                  <a:srgbClr val="4FC1FF"/>
                </a:solidFill>
                <a:effectLst/>
                <a:latin typeface="Consolas" panose="020B0609020204030204" pitchFamily="49" charset="0"/>
              </a:rPr>
              <a:t>PI</a:t>
            </a:r>
            <a:r>
              <a:rPr lang="en-CA" sz="1100" b="0" dirty="0">
                <a:solidFill>
                  <a:srgbClr val="CCCCCC"/>
                </a:solidFill>
                <a:effectLst/>
                <a:latin typeface="Consolas" panose="020B0609020204030204" pitchFamily="49" charset="0"/>
              </a:rPr>
              <a:t>;</a:t>
            </a:r>
          </a:p>
          <a:p>
            <a:r>
              <a:rPr lang="en-CA" sz="1100" b="0" dirty="0">
                <a:solidFill>
                  <a:srgbClr val="CCCCCC"/>
                </a:solidFill>
                <a:effectLst/>
                <a:latin typeface="Consolas" panose="020B0609020204030204" pitchFamily="49" charset="0"/>
              </a:rPr>
              <a:t>        </a:t>
            </a:r>
            <a:r>
              <a:rPr lang="en-CA" sz="1100" b="0" dirty="0">
                <a:solidFill>
                  <a:srgbClr val="9CDCFE"/>
                </a:solidFill>
                <a:effectLst/>
                <a:latin typeface="Consolas" panose="020B0609020204030204" pitchFamily="49" charset="0"/>
              </a:rPr>
              <a:t>circumference</a:t>
            </a:r>
            <a:r>
              <a:rPr lang="en-CA" sz="1100" b="0" dirty="0">
                <a:solidFill>
                  <a:srgbClr val="CCCCCC"/>
                </a:solidFill>
                <a:effectLst/>
                <a:latin typeface="Consolas" panose="020B0609020204030204" pitchFamily="49" charset="0"/>
              </a:rPr>
              <a:t> </a:t>
            </a:r>
            <a:r>
              <a:rPr lang="en-CA" sz="1100" b="0" dirty="0">
                <a:solidFill>
                  <a:srgbClr val="D4D4D4"/>
                </a:solidFill>
                <a:effectLst/>
                <a:latin typeface="Consolas" panose="020B0609020204030204" pitchFamily="49" charset="0"/>
              </a:rPr>
              <a:t>=</a:t>
            </a:r>
            <a:r>
              <a:rPr lang="en-CA" sz="1100" b="0" dirty="0">
                <a:solidFill>
                  <a:srgbClr val="CCCCCC"/>
                </a:solidFill>
                <a:effectLst/>
                <a:latin typeface="Consolas" panose="020B0609020204030204" pitchFamily="49" charset="0"/>
              </a:rPr>
              <a:t> </a:t>
            </a:r>
            <a:r>
              <a:rPr lang="en-CA" sz="1100" b="0" dirty="0">
                <a:solidFill>
                  <a:srgbClr val="B5CEA8"/>
                </a:solidFill>
                <a:effectLst/>
                <a:latin typeface="Consolas" panose="020B0609020204030204" pitchFamily="49" charset="0"/>
              </a:rPr>
              <a:t>2</a:t>
            </a:r>
            <a:r>
              <a:rPr lang="en-CA" sz="1100" b="0" dirty="0">
                <a:solidFill>
                  <a:srgbClr val="CCCCCC"/>
                </a:solidFill>
                <a:effectLst/>
                <a:latin typeface="Consolas" panose="020B0609020204030204" pitchFamily="49" charset="0"/>
              </a:rPr>
              <a:t> </a:t>
            </a:r>
            <a:r>
              <a:rPr lang="en-CA" sz="1100" b="0" dirty="0">
                <a:solidFill>
                  <a:srgbClr val="D4D4D4"/>
                </a:solidFill>
                <a:effectLst/>
                <a:latin typeface="Consolas" panose="020B0609020204030204" pitchFamily="49" charset="0"/>
              </a:rPr>
              <a:t>*</a:t>
            </a:r>
            <a:r>
              <a:rPr lang="en-CA" sz="1100" b="0" dirty="0">
                <a:solidFill>
                  <a:srgbClr val="CCCCCC"/>
                </a:solidFill>
                <a:effectLst/>
                <a:latin typeface="Consolas" panose="020B0609020204030204" pitchFamily="49" charset="0"/>
              </a:rPr>
              <a:t> </a:t>
            </a:r>
            <a:r>
              <a:rPr lang="en-CA" sz="1100" b="0" dirty="0">
                <a:solidFill>
                  <a:srgbClr val="4FC1FF"/>
                </a:solidFill>
                <a:effectLst/>
                <a:latin typeface="Consolas" panose="020B0609020204030204" pitchFamily="49" charset="0"/>
              </a:rPr>
              <a:t>PI</a:t>
            </a:r>
            <a:r>
              <a:rPr lang="en-CA" sz="1100" b="0" dirty="0">
                <a:solidFill>
                  <a:srgbClr val="CCCCCC"/>
                </a:solidFill>
                <a:effectLst/>
                <a:latin typeface="Consolas" panose="020B0609020204030204" pitchFamily="49" charset="0"/>
              </a:rPr>
              <a:t> </a:t>
            </a:r>
            <a:r>
              <a:rPr lang="en-CA" sz="1100" b="0" dirty="0">
                <a:solidFill>
                  <a:srgbClr val="D4D4D4"/>
                </a:solidFill>
                <a:effectLst/>
                <a:latin typeface="Consolas" panose="020B0609020204030204" pitchFamily="49" charset="0"/>
              </a:rPr>
              <a:t>*</a:t>
            </a:r>
            <a:r>
              <a:rPr lang="en-CA" sz="1100" b="0" dirty="0">
                <a:solidFill>
                  <a:srgbClr val="CCCCCC"/>
                </a:solidFill>
                <a:effectLst/>
                <a:latin typeface="Consolas" panose="020B0609020204030204" pitchFamily="49" charset="0"/>
              </a:rPr>
              <a:t> </a:t>
            </a:r>
            <a:r>
              <a:rPr lang="en-CA" sz="1100" b="0" dirty="0">
                <a:solidFill>
                  <a:srgbClr val="9CDCFE"/>
                </a:solidFill>
                <a:effectLst/>
                <a:latin typeface="Consolas" panose="020B0609020204030204" pitchFamily="49" charset="0"/>
              </a:rPr>
              <a:t>radius</a:t>
            </a:r>
            <a:r>
              <a:rPr lang="en-CA" sz="1100" b="0" dirty="0">
                <a:solidFill>
                  <a:srgbClr val="CCCCCC"/>
                </a:solidFill>
                <a:effectLst/>
                <a:latin typeface="Consolas" panose="020B0609020204030204" pitchFamily="49" charset="0"/>
              </a:rPr>
              <a:t>;</a:t>
            </a:r>
          </a:p>
          <a:p>
            <a:r>
              <a:rPr lang="en-CA" sz="1100" b="0" dirty="0">
                <a:solidFill>
                  <a:srgbClr val="CCCCCC"/>
                </a:solidFill>
                <a:effectLst/>
                <a:latin typeface="Consolas" panose="020B0609020204030204" pitchFamily="49" charset="0"/>
              </a:rPr>
              <a:t>        </a:t>
            </a:r>
          </a:p>
          <a:p>
            <a:r>
              <a:rPr lang="en-CA" sz="1100" b="0" dirty="0">
                <a:solidFill>
                  <a:srgbClr val="CCCCCC"/>
                </a:solidFill>
                <a:effectLst/>
                <a:latin typeface="Consolas" panose="020B0609020204030204" pitchFamily="49" charset="0"/>
              </a:rPr>
              <a:t>        </a:t>
            </a:r>
            <a:r>
              <a:rPr lang="en-CA" sz="1100" b="0" dirty="0">
                <a:solidFill>
                  <a:srgbClr val="6A9955"/>
                </a:solidFill>
                <a:effectLst/>
                <a:latin typeface="Consolas" panose="020B0609020204030204" pitchFamily="49" charset="0"/>
              </a:rPr>
              <a:t>//print results</a:t>
            </a:r>
            <a:endParaRPr lang="en-CA" sz="1100" b="0" dirty="0">
              <a:solidFill>
                <a:srgbClr val="CCCCCC"/>
              </a:solidFill>
              <a:effectLst/>
              <a:latin typeface="Consolas" panose="020B0609020204030204" pitchFamily="49" charset="0"/>
            </a:endParaRPr>
          </a:p>
          <a:p>
            <a:r>
              <a:rPr lang="en-CA" sz="1100" b="0" dirty="0">
                <a:solidFill>
                  <a:srgbClr val="CCCCCC"/>
                </a:solidFill>
                <a:effectLst/>
                <a:latin typeface="Consolas" panose="020B0609020204030204" pitchFamily="49" charset="0"/>
              </a:rPr>
              <a:t>        </a:t>
            </a:r>
            <a:r>
              <a:rPr lang="en-CA" sz="1100" b="0" dirty="0" err="1">
                <a:solidFill>
                  <a:srgbClr val="4EC9B0"/>
                </a:solidFill>
                <a:effectLst/>
                <a:latin typeface="Consolas" panose="020B0609020204030204" pitchFamily="49" charset="0"/>
              </a:rPr>
              <a:t>System</a:t>
            </a:r>
            <a:r>
              <a:rPr lang="en-CA" sz="1100" b="0" dirty="0" err="1">
                <a:solidFill>
                  <a:srgbClr val="CCCCCC"/>
                </a:solidFill>
                <a:effectLst/>
                <a:latin typeface="Consolas" panose="020B0609020204030204" pitchFamily="49" charset="0"/>
              </a:rPr>
              <a:t>.</a:t>
            </a:r>
            <a:r>
              <a:rPr lang="en-CA" sz="1100" b="0" dirty="0" err="1">
                <a:solidFill>
                  <a:srgbClr val="4FC1FF"/>
                </a:solidFill>
                <a:effectLst/>
                <a:latin typeface="Consolas" panose="020B0609020204030204" pitchFamily="49" charset="0"/>
              </a:rPr>
              <a:t>out</a:t>
            </a:r>
            <a:r>
              <a:rPr lang="en-CA" sz="1100" b="0" dirty="0" err="1">
                <a:solidFill>
                  <a:srgbClr val="CCCCCC"/>
                </a:solidFill>
                <a:effectLst/>
                <a:latin typeface="Consolas" panose="020B0609020204030204" pitchFamily="49" charset="0"/>
              </a:rPr>
              <a:t>.</a:t>
            </a:r>
            <a:r>
              <a:rPr lang="en-CA" sz="1100" b="0" dirty="0" err="1">
                <a:solidFill>
                  <a:srgbClr val="DCDCAA"/>
                </a:solidFill>
                <a:effectLst/>
                <a:latin typeface="Consolas" panose="020B0609020204030204" pitchFamily="49" charset="0"/>
              </a:rPr>
              <a:t>print</a:t>
            </a:r>
            <a:r>
              <a:rPr lang="en-CA" sz="1100" b="0" dirty="0">
                <a:solidFill>
                  <a:srgbClr val="CCCCCC"/>
                </a:solidFill>
                <a:effectLst/>
                <a:latin typeface="Consolas" panose="020B0609020204030204" pitchFamily="49" charset="0"/>
              </a:rPr>
              <a:t>(</a:t>
            </a:r>
            <a:r>
              <a:rPr lang="en-CA" sz="1100" b="0" dirty="0">
                <a:solidFill>
                  <a:srgbClr val="CE9178"/>
                </a:solidFill>
                <a:effectLst/>
                <a:latin typeface="Consolas" panose="020B0609020204030204" pitchFamily="49" charset="0"/>
              </a:rPr>
              <a:t>"The Radius is: "</a:t>
            </a:r>
            <a:r>
              <a:rPr lang="en-CA" sz="1100" b="0" dirty="0">
                <a:solidFill>
                  <a:srgbClr val="CCCCCC"/>
                </a:solidFill>
                <a:effectLst/>
                <a:latin typeface="Consolas" panose="020B0609020204030204" pitchFamily="49" charset="0"/>
              </a:rPr>
              <a:t>);</a:t>
            </a:r>
          </a:p>
          <a:p>
            <a:r>
              <a:rPr lang="en-CA" sz="1100" b="0" dirty="0">
                <a:solidFill>
                  <a:srgbClr val="CCCCCC"/>
                </a:solidFill>
                <a:effectLst/>
                <a:latin typeface="Consolas" panose="020B0609020204030204" pitchFamily="49" charset="0"/>
              </a:rPr>
              <a:t>        </a:t>
            </a:r>
            <a:r>
              <a:rPr lang="en-CA" sz="1100" b="0" dirty="0" err="1">
                <a:solidFill>
                  <a:srgbClr val="4EC9B0"/>
                </a:solidFill>
                <a:effectLst/>
                <a:latin typeface="Consolas" panose="020B0609020204030204" pitchFamily="49" charset="0"/>
              </a:rPr>
              <a:t>System</a:t>
            </a:r>
            <a:r>
              <a:rPr lang="en-CA" sz="1100" b="0" dirty="0" err="1">
                <a:solidFill>
                  <a:srgbClr val="CCCCCC"/>
                </a:solidFill>
                <a:effectLst/>
                <a:latin typeface="Consolas" panose="020B0609020204030204" pitchFamily="49" charset="0"/>
              </a:rPr>
              <a:t>.</a:t>
            </a:r>
            <a:r>
              <a:rPr lang="en-CA" sz="1100" b="0" dirty="0" err="1">
                <a:solidFill>
                  <a:srgbClr val="4FC1FF"/>
                </a:solidFill>
                <a:effectLst/>
                <a:latin typeface="Consolas" panose="020B0609020204030204" pitchFamily="49" charset="0"/>
              </a:rPr>
              <a:t>out</a:t>
            </a:r>
            <a:r>
              <a:rPr lang="en-CA" sz="1100" b="0" dirty="0" err="1">
                <a:solidFill>
                  <a:srgbClr val="CCCCCC"/>
                </a:solidFill>
                <a:effectLst/>
                <a:latin typeface="Consolas" panose="020B0609020204030204" pitchFamily="49" charset="0"/>
              </a:rPr>
              <a:t>.</a:t>
            </a:r>
            <a:r>
              <a:rPr lang="en-CA" sz="1100" b="0" dirty="0" err="1">
                <a:solidFill>
                  <a:srgbClr val="DCDCAA"/>
                </a:solidFill>
                <a:effectLst/>
                <a:latin typeface="Consolas" panose="020B0609020204030204" pitchFamily="49" charset="0"/>
              </a:rPr>
              <a:t>println</a:t>
            </a:r>
            <a:r>
              <a:rPr lang="en-CA" sz="1100" b="0" dirty="0">
                <a:solidFill>
                  <a:srgbClr val="CCCCCC"/>
                </a:solidFill>
                <a:effectLst/>
                <a:latin typeface="Consolas" panose="020B0609020204030204" pitchFamily="49" charset="0"/>
              </a:rPr>
              <a:t>(</a:t>
            </a:r>
            <a:r>
              <a:rPr lang="en-CA" sz="1100" b="0" dirty="0">
                <a:solidFill>
                  <a:srgbClr val="9CDCFE"/>
                </a:solidFill>
                <a:effectLst/>
                <a:latin typeface="Consolas" panose="020B0609020204030204" pitchFamily="49" charset="0"/>
              </a:rPr>
              <a:t>radius</a:t>
            </a:r>
            <a:r>
              <a:rPr lang="en-CA" sz="1100" b="0" dirty="0">
                <a:solidFill>
                  <a:srgbClr val="CCCCCC"/>
                </a:solidFill>
                <a:effectLst/>
                <a:latin typeface="Consolas" panose="020B0609020204030204" pitchFamily="49" charset="0"/>
              </a:rPr>
              <a:t>);</a:t>
            </a:r>
          </a:p>
          <a:p>
            <a:r>
              <a:rPr lang="en-CA" sz="1100" b="0" dirty="0">
                <a:solidFill>
                  <a:srgbClr val="CCCCCC"/>
                </a:solidFill>
                <a:effectLst/>
                <a:latin typeface="Consolas" panose="020B0609020204030204" pitchFamily="49" charset="0"/>
              </a:rPr>
              <a:t>        </a:t>
            </a:r>
            <a:r>
              <a:rPr lang="en-CA" sz="1100" b="0" dirty="0" err="1">
                <a:solidFill>
                  <a:srgbClr val="4EC9B0"/>
                </a:solidFill>
                <a:effectLst/>
                <a:latin typeface="Consolas" panose="020B0609020204030204" pitchFamily="49" charset="0"/>
              </a:rPr>
              <a:t>System</a:t>
            </a:r>
            <a:r>
              <a:rPr lang="en-CA" sz="1100" b="0" dirty="0" err="1">
                <a:solidFill>
                  <a:srgbClr val="CCCCCC"/>
                </a:solidFill>
                <a:effectLst/>
                <a:latin typeface="Consolas" panose="020B0609020204030204" pitchFamily="49" charset="0"/>
              </a:rPr>
              <a:t>.</a:t>
            </a:r>
            <a:r>
              <a:rPr lang="en-CA" sz="1100" b="0" dirty="0" err="1">
                <a:solidFill>
                  <a:srgbClr val="4FC1FF"/>
                </a:solidFill>
                <a:effectLst/>
                <a:latin typeface="Consolas" panose="020B0609020204030204" pitchFamily="49" charset="0"/>
              </a:rPr>
              <a:t>out</a:t>
            </a:r>
            <a:r>
              <a:rPr lang="en-CA" sz="1100" b="0" dirty="0" err="1">
                <a:solidFill>
                  <a:srgbClr val="CCCCCC"/>
                </a:solidFill>
                <a:effectLst/>
                <a:latin typeface="Consolas" panose="020B0609020204030204" pitchFamily="49" charset="0"/>
              </a:rPr>
              <a:t>.</a:t>
            </a:r>
            <a:r>
              <a:rPr lang="en-CA" sz="1100" b="0" dirty="0" err="1">
                <a:solidFill>
                  <a:srgbClr val="DCDCAA"/>
                </a:solidFill>
                <a:effectLst/>
                <a:latin typeface="Consolas" panose="020B0609020204030204" pitchFamily="49" charset="0"/>
              </a:rPr>
              <a:t>print</a:t>
            </a:r>
            <a:r>
              <a:rPr lang="en-CA" sz="1100" b="0" dirty="0">
                <a:solidFill>
                  <a:srgbClr val="CCCCCC"/>
                </a:solidFill>
                <a:effectLst/>
                <a:latin typeface="Consolas" panose="020B0609020204030204" pitchFamily="49" charset="0"/>
              </a:rPr>
              <a:t>(</a:t>
            </a:r>
            <a:r>
              <a:rPr lang="en-CA" sz="1100" b="0" dirty="0">
                <a:solidFill>
                  <a:srgbClr val="CE9178"/>
                </a:solidFill>
                <a:effectLst/>
                <a:latin typeface="Consolas" panose="020B0609020204030204" pitchFamily="49" charset="0"/>
              </a:rPr>
              <a:t>"The area is: "</a:t>
            </a:r>
            <a:r>
              <a:rPr lang="en-CA" sz="1100" b="0" dirty="0">
                <a:solidFill>
                  <a:srgbClr val="CCCCCC"/>
                </a:solidFill>
                <a:effectLst/>
                <a:latin typeface="Consolas" panose="020B0609020204030204" pitchFamily="49" charset="0"/>
              </a:rPr>
              <a:t>);</a:t>
            </a:r>
          </a:p>
          <a:p>
            <a:r>
              <a:rPr lang="en-CA" sz="1100" b="0" dirty="0">
                <a:solidFill>
                  <a:srgbClr val="CCCCCC"/>
                </a:solidFill>
                <a:effectLst/>
                <a:latin typeface="Consolas" panose="020B0609020204030204" pitchFamily="49" charset="0"/>
              </a:rPr>
              <a:t>        </a:t>
            </a:r>
            <a:r>
              <a:rPr lang="en-CA" sz="1100" b="0" dirty="0" err="1">
                <a:solidFill>
                  <a:srgbClr val="4EC9B0"/>
                </a:solidFill>
                <a:effectLst/>
                <a:latin typeface="Consolas" panose="020B0609020204030204" pitchFamily="49" charset="0"/>
              </a:rPr>
              <a:t>System</a:t>
            </a:r>
            <a:r>
              <a:rPr lang="en-CA" sz="1100" b="0" dirty="0" err="1">
                <a:solidFill>
                  <a:srgbClr val="CCCCCC"/>
                </a:solidFill>
                <a:effectLst/>
                <a:latin typeface="Consolas" panose="020B0609020204030204" pitchFamily="49" charset="0"/>
              </a:rPr>
              <a:t>.</a:t>
            </a:r>
            <a:r>
              <a:rPr lang="en-CA" sz="1100" b="0" dirty="0" err="1">
                <a:solidFill>
                  <a:srgbClr val="4FC1FF"/>
                </a:solidFill>
                <a:effectLst/>
                <a:latin typeface="Consolas" panose="020B0609020204030204" pitchFamily="49" charset="0"/>
              </a:rPr>
              <a:t>out</a:t>
            </a:r>
            <a:r>
              <a:rPr lang="en-CA" sz="1100" b="0" dirty="0" err="1">
                <a:solidFill>
                  <a:srgbClr val="CCCCCC"/>
                </a:solidFill>
                <a:effectLst/>
                <a:latin typeface="Consolas" panose="020B0609020204030204" pitchFamily="49" charset="0"/>
              </a:rPr>
              <a:t>.</a:t>
            </a:r>
            <a:r>
              <a:rPr lang="en-CA" sz="1100" b="0" dirty="0" err="1">
                <a:solidFill>
                  <a:srgbClr val="DCDCAA"/>
                </a:solidFill>
                <a:effectLst/>
                <a:latin typeface="Consolas" panose="020B0609020204030204" pitchFamily="49" charset="0"/>
              </a:rPr>
              <a:t>println</a:t>
            </a:r>
            <a:r>
              <a:rPr lang="en-CA" sz="1100" b="0" dirty="0">
                <a:solidFill>
                  <a:srgbClr val="CCCCCC"/>
                </a:solidFill>
                <a:effectLst/>
                <a:latin typeface="Consolas" panose="020B0609020204030204" pitchFamily="49" charset="0"/>
              </a:rPr>
              <a:t>(</a:t>
            </a:r>
            <a:r>
              <a:rPr lang="en-CA" sz="1100" b="0" dirty="0">
                <a:solidFill>
                  <a:srgbClr val="9CDCFE"/>
                </a:solidFill>
                <a:effectLst/>
                <a:latin typeface="Consolas" panose="020B0609020204030204" pitchFamily="49" charset="0"/>
              </a:rPr>
              <a:t>area</a:t>
            </a:r>
            <a:r>
              <a:rPr lang="en-CA" sz="1100" b="0" dirty="0">
                <a:solidFill>
                  <a:srgbClr val="CCCCCC"/>
                </a:solidFill>
                <a:effectLst/>
                <a:latin typeface="Consolas" panose="020B0609020204030204" pitchFamily="49" charset="0"/>
              </a:rPr>
              <a:t>);</a:t>
            </a:r>
          </a:p>
          <a:p>
            <a:r>
              <a:rPr lang="en-CA" sz="1100" b="0" dirty="0">
                <a:solidFill>
                  <a:srgbClr val="CCCCCC"/>
                </a:solidFill>
                <a:effectLst/>
                <a:latin typeface="Consolas" panose="020B0609020204030204" pitchFamily="49" charset="0"/>
              </a:rPr>
              <a:t>        </a:t>
            </a:r>
            <a:r>
              <a:rPr lang="en-CA" sz="1100" b="0" dirty="0" err="1">
                <a:solidFill>
                  <a:srgbClr val="4EC9B0"/>
                </a:solidFill>
                <a:effectLst/>
                <a:latin typeface="Consolas" panose="020B0609020204030204" pitchFamily="49" charset="0"/>
              </a:rPr>
              <a:t>System</a:t>
            </a:r>
            <a:r>
              <a:rPr lang="en-CA" sz="1100" b="0" dirty="0" err="1">
                <a:solidFill>
                  <a:srgbClr val="CCCCCC"/>
                </a:solidFill>
                <a:effectLst/>
                <a:latin typeface="Consolas" panose="020B0609020204030204" pitchFamily="49" charset="0"/>
              </a:rPr>
              <a:t>.</a:t>
            </a:r>
            <a:r>
              <a:rPr lang="en-CA" sz="1100" b="0" dirty="0" err="1">
                <a:solidFill>
                  <a:srgbClr val="4FC1FF"/>
                </a:solidFill>
                <a:effectLst/>
                <a:latin typeface="Consolas" panose="020B0609020204030204" pitchFamily="49" charset="0"/>
              </a:rPr>
              <a:t>out</a:t>
            </a:r>
            <a:r>
              <a:rPr lang="en-CA" sz="1100" b="0" dirty="0" err="1">
                <a:solidFill>
                  <a:srgbClr val="CCCCCC"/>
                </a:solidFill>
                <a:effectLst/>
                <a:latin typeface="Consolas" panose="020B0609020204030204" pitchFamily="49" charset="0"/>
              </a:rPr>
              <a:t>.</a:t>
            </a:r>
            <a:r>
              <a:rPr lang="en-CA" sz="1100" b="0" dirty="0" err="1">
                <a:solidFill>
                  <a:srgbClr val="DCDCAA"/>
                </a:solidFill>
                <a:effectLst/>
                <a:latin typeface="Consolas" panose="020B0609020204030204" pitchFamily="49" charset="0"/>
              </a:rPr>
              <a:t>print</a:t>
            </a:r>
            <a:r>
              <a:rPr lang="en-CA" sz="1100" b="0" dirty="0">
                <a:solidFill>
                  <a:srgbClr val="CCCCCC"/>
                </a:solidFill>
                <a:effectLst/>
                <a:latin typeface="Consolas" panose="020B0609020204030204" pitchFamily="49" charset="0"/>
              </a:rPr>
              <a:t>(</a:t>
            </a:r>
            <a:r>
              <a:rPr lang="en-CA" sz="1100" b="0" dirty="0">
                <a:solidFill>
                  <a:srgbClr val="CE9178"/>
                </a:solidFill>
                <a:effectLst/>
                <a:latin typeface="Consolas" panose="020B0609020204030204" pitchFamily="49" charset="0"/>
              </a:rPr>
              <a:t>"The circumference is: "</a:t>
            </a:r>
            <a:r>
              <a:rPr lang="en-CA" sz="1100" b="0" dirty="0">
                <a:solidFill>
                  <a:srgbClr val="CCCCCC"/>
                </a:solidFill>
                <a:effectLst/>
                <a:latin typeface="Consolas" panose="020B0609020204030204" pitchFamily="49" charset="0"/>
              </a:rPr>
              <a:t>);</a:t>
            </a:r>
          </a:p>
          <a:p>
            <a:r>
              <a:rPr lang="en-CA" sz="1100" b="0" dirty="0">
                <a:solidFill>
                  <a:srgbClr val="CCCCCC"/>
                </a:solidFill>
                <a:effectLst/>
                <a:latin typeface="Consolas" panose="020B0609020204030204" pitchFamily="49" charset="0"/>
              </a:rPr>
              <a:t>        </a:t>
            </a:r>
            <a:r>
              <a:rPr lang="en-CA" sz="1100" b="0" dirty="0" err="1">
                <a:solidFill>
                  <a:srgbClr val="4EC9B0"/>
                </a:solidFill>
                <a:effectLst/>
                <a:latin typeface="Consolas" panose="020B0609020204030204" pitchFamily="49" charset="0"/>
              </a:rPr>
              <a:t>System</a:t>
            </a:r>
            <a:r>
              <a:rPr lang="en-CA" sz="1100" b="0" dirty="0" err="1">
                <a:solidFill>
                  <a:srgbClr val="CCCCCC"/>
                </a:solidFill>
                <a:effectLst/>
                <a:latin typeface="Consolas" panose="020B0609020204030204" pitchFamily="49" charset="0"/>
              </a:rPr>
              <a:t>.</a:t>
            </a:r>
            <a:r>
              <a:rPr lang="en-CA" sz="1100" b="0" dirty="0" err="1">
                <a:solidFill>
                  <a:srgbClr val="4FC1FF"/>
                </a:solidFill>
                <a:effectLst/>
                <a:latin typeface="Consolas" panose="020B0609020204030204" pitchFamily="49" charset="0"/>
              </a:rPr>
              <a:t>out</a:t>
            </a:r>
            <a:r>
              <a:rPr lang="en-CA" sz="1100" b="0" dirty="0" err="1">
                <a:solidFill>
                  <a:srgbClr val="CCCCCC"/>
                </a:solidFill>
                <a:effectLst/>
                <a:latin typeface="Consolas" panose="020B0609020204030204" pitchFamily="49" charset="0"/>
              </a:rPr>
              <a:t>.</a:t>
            </a:r>
            <a:r>
              <a:rPr lang="en-CA" sz="1100" b="0" dirty="0" err="1">
                <a:solidFill>
                  <a:srgbClr val="DCDCAA"/>
                </a:solidFill>
                <a:effectLst/>
                <a:latin typeface="Consolas" panose="020B0609020204030204" pitchFamily="49" charset="0"/>
              </a:rPr>
              <a:t>println</a:t>
            </a:r>
            <a:r>
              <a:rPr lang="en-CA" sz="1100" b="0" dirty="0">
                <a:solidFill>
                  <a:srgbClr val="CCCCCC"/>
                </a:solidFill>
                <a:effectLst/>
                <a:latin typeface="Consolas" panose="020B0609020204030204" pitchFamily="49" charset="0"/>
              </a:rPr>
              <a:t>(</a:t>
            </a:r>
            <a:r>
              <a:rPr lang="en-CA" sz="1100" b="0" dirty="0">
                <a:solidFill>
                  <a:srgbClr val="9CDCFE"/>
                </a:solidFill>
                <a:effectLst/>
                <a:latin typeface="Consolas" panose="020B0609020204030204" pitchFamily="49" charset="0"/>
              </a:rPr>
              <a:t>circumference</a:t>
            </a:r>
            <a:r>
              <a:rPr lang="en-CA" sz="1100" b="0" dirty="0">
                <a:solidFill>
                  <a:srgbClr val="CCCCCC"/>
                </a:solidFill>
                <a:effectLst/>
                <a:latin typeface="Consolas" panose="020B0609020204030204" pitchFamily="49" charset="0"/>
              </a:rPr>
              <a:t>);       </a:t>
            </a:r>
          </a:p>
          <a:p>
            <a:r>
              <a:rPr lang="en-CA" sz="1100" b="0" dirty="0">
                <a:solidFill>
                  <a:srgbClr val="CCCCCC"/>
                </a:solidFill>
                <a:effectLst/>
                <a:latin typeface="Consolas" panose="020B0609020204030204" pitchFamily="49" charset="0"/>
              </a:rPr>
              <a:t>        </a:t>
            </a:r>
          </a:p>
          <a:p>
            <a:r>
              <a:rPr lang="en-CA" sz="1100" b="0" dirty="0">
                <a:solidFill>
                  <a:srgbClr val="CCCCCC"/>
                </a:solidFill>
                <a:effectLst/>
                <a:latin typeface="Consolas" panose="020B0609020204030204" pitchFamily="49" charset="0"/>
              </a:rPr>
              <a:t>    }</a:t>
            </a:r>
          </a:p>
          <a:p>
            <a:r>
              <a:rPr lang="en-CA" sz="1100"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2817838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6A43A4FC-F257-FD7B-D12A-480264BE4677}"/>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7A131C2C-05ED-988C-775D-065C15A8EF8A}"/>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Variable Types</a:t>
            </a:r>
            <a:endParaRPr lang="en-CA" sz="3200" dirty="0">
              <a:solidFill>
                <a:schemeClr val="dk1"/>
              </a:solidFill>
              <a:latin typeface="Anton"/>
              <a:ea typeface="Anton"/>
              <a:cs typeface="Anton"/>
              <a:sym typeface="Anton"/>
            </a:endParaRPr>
          </a:p>
        </p:txBody>
      </p:sp>
      <p:sp>
        <p:nvSpPr>
          <p:cNvPr id="2" name="Google Shape;878;p41">
            <a:extLst>
              <a:ext uri="{FF2B5EF4-FFF2-40B4-BE49-F238E27FC236}">
                <a16:creationId xmlns:a16="http://schemas.microsoft.com/office/drawing/2014/main" id="{0E613590-5CDE-0A67-4FE0-8892AA77251D}"/>
              </a:ext>
            </a:extLst>
          </p:cNvPr>
          <p:cNvSpPr txBox="1">
            <a:spLocks noGrp="1"/>
          </p:cNvSpPr>
          <p:nvPr>
            <p:ph type="subTitle" idx="1"/>
          </p:nvPr>
        </p:nvSpPr>
        <p:spPr>
          <a:xfrm>
            <a:off x="649112" y="1127905"/>
            <a:ext cx="7845776" cy="124295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solidFill>
                  <a:srgbClr val="FF0000"/>
                </a:solidFill>
              </a:rPr>
              <a:t>The following diagram illustrates three types of variables: int, double and String. An int variable stores an integer (whole number); a double variable stores a real number (which includes integer as a special form of real number); a String variable stores texts</a:t>
            </a:r>
          </a:p>
        </p:txBody>
      </p:sp>
      <p:pic>
        <p:nvPicPr>
          <p:cNvPr id="3" name="Shape 93">
            <a:extLst>
              <a:ext uri="{FF2B5EF4-FFF2-40B4-BE49-F238E27FC236}">
                <a16:creationId xmlns:a16="http://schemas.microsoft.com/office/drawing/2014/main" id="{012260BC-3470-81AB-E379-C658FB0A26C1}"/>
              </a:ext>
            </a:extLst>
          </p:cNvPr>
          <p:cNvPicPr preferRelativeResize="0"/>
          <p:nvPr/>
        </p:nvPicPr>
        <p:blipFill>
          <a:blip r:embed="rId3">
            <a:alphaModFix/>
          </a:blip>
          <a:stretch>
            <a:fillRect/>
          </a:stretch>
        </p:blipFill>
        <p:spPr>
          <a:xfrm>
            <a:off x="2175642" y="2231674"/>
            <a:ext cx="4495193" cy="2527148"/>
          </a:xfrm>
          <a:prstGeom prst="rect">
            <a:avLst/>
          </a:prstGeom>
          <a:noFill/>
          <a:ln>
            <a:noFill/>
          </a:ln>
        </p:spPr>
      </p:pic>
    </p:spTree>
    <p:extLst>
      <p:ext uri="{BB962C8B-B14F-4D97-AF65-F5344CB8AC3E}">
        <p14:creationId xmlns:p14="http://schemas.microsoft.com/office/powerpoint/2010/main" val="643454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E1B3FBD3-ECD9-2B96-CAB6-0AF508BB6509}"/>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77E6ACA9-1740-A36C-DBE0-3B578463B40D}"/>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Declaring Variables</a:t>
            </a:r>
            <a:endParaRPr lang="en-CA" sz="3200" dirty="0">
              <a:solidFill>
                <a:schemeClr val="dk1"/>
              </a:solidFill>
              <a:latin typeface="Anton"/>
              <a:ea typeface="Anton"/>
              <a:cs typeface="Anton"/>
              <a:sym typeface="Anton"/>
            </a:endParaRPr>
          </a:p>
        </p:txBody>
      </p:sp>
      <p:sp>
        <p:nvSpPr>
          <p:cNvPr id="2" name="Google Shape;878;p41">
            <a:extLst>
              <a:ext uri="{FF2B5EF4-FFF2-40B4-BE49-F238E27FC236}">
                <a16:creationId xmlns:a16="http://schemas.microsoft.com/office/drawing/2014/main" id="{18778D1B-6147-2C11-7C88-B749E5BEFB26}"/>
              </a:ext>
            </a:extLst>
          </p:cNvPr>
          <p:cNvSpPr txBox="1">
            <a:spLocks noGrp="1"/>
          </p:cNvSpPr>
          <p:nvPr>
            <p:ph type="subTitle" idx="1"/>
          </p:nvPr>
        </p:nvSpPr>
        <p:spPr>
          <a:xfrm>
            <a:off x="649112" y="880769"/>
            <a:ext cx="7845776" cy="124295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solidFill>
                  <a:srgbClr val="FF0000"/>
                </a:solidFill>
              </a:rPr>
              <a:t>Each variable declaration statement begins with a type name, and works for only that type. That is, you cannot mix 2 types in one variable declaration statement.</a:t>
            </a:r>
          </a:p>
          <a:p>
            <a:pPr marL="0" lvl="0" indent="0" algn="l" rtl="0">
              <a:spcBef>
                <a:spcPts val="0"/>
              </a:spcBef>
              <a:spcAft>
                <a:spcPts val="0"/>
              </a:spcAft>
              <a:buClr>
                <a:schemeClr val="dk1"/>
              </a:buClr>
              <a:buSzPts val="1100"/>
              <a:buFont typeface="Arial"/>
              <a:buNone/>
            </a:pPr>
            <a:r>
              <a:rPr lang="en-US" dirty="0">
                <a:solidFill>
                  <a:srgbClr val="FF0000"/>
                </a:solidFill>
              </a:rPr>
              <a:t>Each statement is terminated with a semi-colon (;).</a:t>
            </a:r>
          </a:p>
          <a:p>
            <a:pPr marL="0" lvl="0" indent="0" algn="l" rtl="0">
              <a:spcBef>
                <a:spcPts val="0"/>
              </a:spcBef>
              <a:spcAft>
                <a:spcPts val="0"/>
              </a:spcAft>
              <a:buClr>
                <a:schemeClr val="dk1"/>
              </a:buClr>
              <a:buSzPts val="1100"/>
              <a:buFont typeface="Arial"/>
              <a:buNone/>
            </a:pPr>
            <a:r>
              <a:rPr lang="en-US" dirty="0">
                <a:solidFill>
                  <a:srgbClr val="FF0000"/>
                </a:solidFill>
              </a:rPr>
              <a:t>In multiple-variable declaration, the names are separated by commas (,).</a:t>
            </a:r>
          </a:p>
          <a:p>
            <a:pPr marL="0" lvl="0" indent="0" algn="l" rtl="0">
              <a:spcBef>
                <a:spcPts val="0"/>
              </a:spcBef>
              <a:spcAft>
                <a:spcPts val="0"/>
              </a:spcAft>
              <a:buClr>
                <a:schemeClr val="dk1"/>
              </a:buClr>
              <a:buSzPts val="1100"/>
              <a:buFont typeface="Arial"/>
              <a:buNone/>
            </a:pPr>
            <a:r>
              <a:rPr lang="en-US" dirty="0">
                <a:solidFill>
                  <a:srgbClr val="FF0000"/>
                </a:solidFill>
              </a:rPr>
              <a:t>The symbol '=', known as the assignment operator, can be used to assign an initial value to a variable</a:t>
            </a:r>
          </a:p>
        </p:txBody>
      </p:sp>
      <p:pic>
        <p:nvPicPr>
          <p:cNvPr id="4" name="Picture 3">
            <a:extLst>
              <a:ext uri="{FF2B5EF4-FFF2-40B4-BE49-F238E27FC236}">
                <a16:creationId xmlns:a16="http://schemas.microsoft.com/office/drawing/2014/main" id="{6F0E290A-1C59-F761-3AEC-46A159EF727C}"/>
              </a:ext>
            </a:extLst>
          </p:cNvPr>
          <p:cNvPicPr>
            <a:picLocks noChangeAspect="1"/>
          </p:cNvPicPr>
          <p:nvPr/>
        </p:nvPicPr>
        <p:blipFill>
          <a:blip r:embed="rId3"/>
          <a:stretch>
            <a:fillRect/>
          </a:stretch>
        </p:blipFill>
        <p:spPr>
          <a:xfrm>
            <a:off x="720000" y="2290798"/>
            <a:ext cx="7845777" cy="2604703"/>
          </a:xfrm>
          <a:prstGeom prst="rect">
            <a:avLst/>
          </a:prstGeom>
        </p:spPr>
      </p:pic>
    </p:spTree>
    <p:extLst>
      <p:ext uri="{BB962C8B-B14F-4D97-AF65-F5344CB8AC3E}">
        <p14:creationId xmlns:p14="http://schemas.microsoft.com/office/powerpoint/2010/main" val="1731486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D5A3CAC3-520C-53E7-4624-4BF2024142B1}"/>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06D444FC-CA0D-A8A0-F208-2140BF90BC88}"/>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Declaring Variables</a:t>
            </a:r>
            <a:endParaRPr lang="en-CA" sz="3200" dirty="0">
              <a:solidFill>
                <a:schemeClr val="dk1"/>
              </a:solidFill>
              <a:latin typeface="Anton"/>
              <a:ea typeface="Anton"/>
              <a:cs typeface="Anton"/>
              <a:sym typeface="Anton"/>
            </a:endParaRPr>
          </a:p>
        </p:txBody>
      </p:sp>
      <p:pic>
        <p:nvPicPr>
          <p:cNvPr id="6" name="Picture 5">
            <a:extLst>
              <a:ext uri="{FF2B5EF4-FFF2-40B4-BE49-F238E27FC236}">
                <a16:creationId xmlns:a16="http://schemas.microsoft.com/office/drawing/2014/main" id="{839D91CD-A2B5-478C-FD18-BC0CA39DFE14}"/>
              </a:ext>
            </a:extLst>
          </p:cNvPr>
          <p:cNvPicPr>
            <a:picLocks noChangeAspect="1"/>
          </p:cNvPicPr>
          <p:nvPr/>
        </p:nvPicPr>
        <p:blipFill>
          <a:blip r:embed="rId3"/>
          <a:stretch>
            <a:fillRect/>
          </a:stretch>
        </p:blipFill>
        <p:spPr>
          <a:xfrm>
            <a:off x="543697" y="1661804"/>
            <a:ext cx="8217243" cy="2299248"/>
          </a:xfrm>
          <a:prstGeom prst="rect">
            <a:avLst/>
          </a:prstGeom>
        </p:spPr>
      </p:pic>
    </p:spTree>
    <p:extLst>
      <p:ext uri="{BB962C8B-B14F-4D97-AF65-F5344CB8AC3E}">
        <p14:creationId xmlns:p14="http://schemas.microsoft.com/office/powerpoint/2010/main" val="3204231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A46B12FC-9765-0010-FE7A-8EBBA603CB14}"/>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78FD5EC3-0F61-4501-9F8E-A2EDBA602B9F}"/>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basic arithmetic operations </a:t>
            </a:r>
            <a:endParaRPr lang="en-CA" sz="3200" dirty="0">
              <a:solidFill>
                <a:schemeClr val="dk1"/>
              </a:solidFill>
              <a:latin typeface="Anton"/>
              <a:ea typeface="Anton"/>
              <a:cs typeface="Anton"/>
              <a:sym typeface="Anton"/>
            </a:endParaRPr>
          </a:p>
        </p:txBody>
      </p:sp>
      <p:pic>
        <p:nvPicPr>
          <p:cNvPr id="6" name="Shape 100">
            <a:extLst>
              <a:ext uri="{FF2B5EF4-FFF2-40B4-BE49-F238E27FC236}">
                <a16:creationId xmlns:a16="http://schemas.microsoft.com/office/drawing/2014/main" id="{3892EE13-2619-A858-16A0-A07D0BD319D8}"/>
              </a:ext>
            </a:extLst>
          </p:cNvPr>
          <p:cNvPicPr preferRelativeResize="0"/>
          <p:nvPr/>
        </p:nvPicPr>
        <p:blipFill>
          <a:blip r:embed="rId3">
            <a:alphaModFix/>
          </a:blip>
          <a:stretch>
            <a:fillRect/>
          </a:stretch>
        </p:blipFill>
        <p:spPr>
          <a:xfrm>
            <a:off x="434738" y="2267539"/>
            <a:ext cx="8274523" cy="2251872"/>
          </a:xfrm>
          <a:prstGeom prst="rect">
            <a:avLst/>
          </a:prstGeom>
          <a:noFill/>
          <a:ln>
            <a:noFill/>
          </a:ln>
        </p:spPr>
      </p:pic>
      <p:sp>
        <p:nvSpPr>
          <p:cNvPr id="7" name="Google Shape;878;p41">
            <a:extLst>
              <a:ext uri="{FF2B5EF4-FFF2-40B4-BE49-F238E27FC236}">
                <a16:creationId xmlns:a16="http://schemas.microsoft.com/office/drawing/2014/main" id="{25FB638A-94E9-11CD-6AB0-62AB2F6DAFFE}"/>
              </a:ext>
            </a:extLst>
          </p:cNvPr>
          <p:cNvSpPr txBox="1">
            <a:spLocks noGrp="1"/>
          </p:cNvSpPr>
          <p:nvPr>
            <p:ph type="subTitle" idx="1"/>
          </p:nvPr>
        </p:nvSpPr>
        <p:spPr>
          <a:xfrm>
            <a:off x="649112" y="1127905"/>
            <a:ext cx="7845776" cy="124295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solidFill>
                  <a:srgbClr val="FF0000"/>
                </a:solidFill>
              </a:rPr>
              <a:t>Addition, subtraction, multiplication, division and remainder are binary operators that take two operands (e.g., x + y); while negation (e.g., -x), increment and decrement (e.g., ++x, --x) are unary operators that take only one operand</a:t>
            </a:r>
          </a:p>
        </p:txBody>
      </p:sp>
    </p:spTree>
    <p:extLst>
      <p:ext uri="{BB962C8B-B14F-4D97-AF65-F5344CB8AC3E}">
        <p14:creationId xmlns:p14="http://schemas.microsoft.com/office/powerpoint/2010/main" val="3254652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28C89D8E-4F41-B9A2-78D8-7466599EC5C4}"/>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26984F12-175E-892E-4086-25538A8B8CF1}"/>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basic arithmetic operations </a:t>
            </a:r>
            <a:endParaRPr lang="en-CA" sz="3200" dirty="0">
              <a:solidFill>
                <a:schemeClr val="dk1"/>
              </a:solidFill>
              <a:latin typeface="Anton"/>
              <a:ea typeface="Anton"/>
              <a:cs typeface="Anton"/>
              <a:sym typeface="Anton"/>
            </a:endParaRPr>
          </a:p>
        </p:txBody>
      </p:sp>
      <p:pic>
        <p:nvPicPr>
          <p:cNvPr id="6" name="Shape 100">
            <a:extLst>
              <a:ext uri="{FF2B5EF4-FFF2-40B4-BE49-F238E27FC236}">
                <a16:creationId xmlns:a16="http://schemas.microsoft.com/office/drawing/2014/main" id="{58668990-CED1-5D53-CA9F-3E662E4EE423}"/>
              </a:ext>
            </a:extLst>
          </p:cNvPr>
          <p:cNvPicPr preferRelativeResize="0"/>
          <p:nvPr/>
        </p:nvPicPr>
        <p:blipFill>
          <a:blip r:embed="rId3">
            <a:alphaModFix/>
          </a:blip>
          <a:stretch>
            <a:fillRect/>
          </a:stretch>
        </p:blipFill>
        <p:spPr>
          <a:xfrm>
            <a:off x="434738" y="2267539"/>
            <a:ext cx="8274523" cy="2251872"/>
          </a:xfrm>
          <a:prstGeom prst="rect">
            <a:avLst/>
          </a:prstGeom>
          <a:noFill/>
          <a:ln>
            <a:noFill/>
          </a:ln>
        </p:spPr>
      </p:pic>
      <p:sp>
        <p:nvSpPr>
          <p:cNvPr id="7" name="Google Shape;878;p41">
            <a:extLst>
              <a:ext uri="{FF2B5EF4-FFF2-40B4-BE49-F238E27FC236}">
                <a16:creationId xmlns:a16="http://schemas.microsoft.com/office/drawing/2014/main" id="{39B85154-C5BF-0023-9368-9E10DF2CACAB}"/>
              </a:ext>
            </a:extLst>
          </p:cNvPr>
          <p:cNvSpPr txBox="1">
            <a:spLocks noGrp="1"/>
          </p:cNvSpPr>
          <p:nvPr>
            <p:ph type="subTitle" idx="1"/>
          </p:nvPr>
        </p:nvSpPr>
        <p:spPr>
          <a:xfrm>
            <a:off x="649112" y="1127905"/>
            <a:ext cx="7845776" cy="124295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solidFill>
                  <a:srgbClr val="FF0000"/>
                </a:solidFill>
              </a:rPr>
              <a:t>Addition, subtraction, multiplication, division and remainder are binary operators that take two operands (e.g., x + y); while negation (e.g., -x), increment and decrement (e.g., ++x, --x) are unary operators that take only one operand</a:t>
            </a:r>
          </a:p>
        </p:txBody>
      </p:sp>
    </p:spTree>
    <p:extLst>
      <p:ext uri="{BB962C8B-B14F-4D97-AF65-F5344CB8AC3E}">
        <p14:creationId xmlns:p14="http://schemas.microsoft.com/office/powerpoint/2010/main" val="2147887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8D05DC55-165B-4A83-0BEC-2ABAC3436E1B}"/>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46D36F2E-D45B-1DFC-402B-2E658D8665D8}"/>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Anatomy of a Java Program</a:t>
            </a:r>
            <a:endParaRPr lang="en-CA" sz="3200" dirty="0">
              <a:solidFill>
                <a:schemeClr val="dk1"/>
              </a:solidFill>
              <a:latin typeface="Anton"/>
              <a:ea typeface="Anton"/>
              <a:cs typeface="Anton"/>
              <a:sym typeface="Anton"/>
            </a:endParaRPr>
          </a:p>
        </p:txBody>
      </p:sp>
      <p:sp>
        <p:nvSpPr>
          <p:cNvPr id="878" name="Google Shape;878;p41">
            <a:extLst>
              <a:ext uri="{FF2B5EF4-FFF2-40B4-BE49-F238E27FC236}">
                <a16:creationId xmlns:a16="http://schemas.microsoft.com/office/drawing/2014/main" id="{FFDA23A2-BCC3-E069-0892-B9FB92808AB6}"/>
              </a:ext>
            </a:extLst>
          </p:cNvPr>
          <p:cNvSpPr txBox="1">
            <a:spLocks noGrp="1"/>
          </p:cNvSpPr>
          <p:nvPr>
            <p:ph type="subTitle" idx="1"/>
          </p:nvPr>
        </p:nvSpPr>
        <p:spPr>
          <a:xfrm>
            <a:off x="720000" y="1190967"/>
            <a:ext cx="7845776" cy="124295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solidFill>
                  <a:srgbClr val="FF0000"/>
                </a:solidFill>
              </a:rPr>
              <a:t>All java programs share a common structure required for the code to compile and run: </a:t>
            </a:r>
          </a:p>
          <a:p>
            <a:pPr marL="0" lvl="0" indent="0" algn="l" rtl="0">
              <a:spcBef>
                <a:spcPts val="0"/>
              </a:spcBef>
              <a:spcAft>
                <a:spcPts val="0"/>
              </a:spcAft>
              <a:buClr>
                <a:schemeClr val="dk1"/>
              </a:buClr>
              <a:buSzPts val="1100"/>
              <a:buFont typeface="Arial"/>
              <a:buNone/>
            </a:pPr>
            <a:endParaRPr lang="en-US" dirty="0">
              <a:solidFill>
                <a:srgbClr val="FF0000"/>
              </a:solidFill>
            </a:endParaRPr>
          </a:p>
        </p:txBody>
      </p:sp>
      <p:sp>
        <p:nvSpPr>
          <p:cNvPr id="5" name="TextBox 4">
            <a:extLst>
              <a:ext uri="{FF2B5EF4-FFF2-40B4-BE49-F238E27FC236}">
                <a16:creationId xmlns:a16="http://schemas.microsoft.com/office/drawing/2014/main" id="{B34BA191-02D0-C274-B67B-65679CCB8806}"/>
              </a:ext>
            </a:extLst>
          </p:cNvPr>
          <p:cNvSpPr txBox="1"/>
          <p:nvPr/>
        </p:nvSpPr>
        <p:spPr>
          <a:xfrm>
            <a:off x="720000" y="2022384"/>
            <a:ext cx="7114184" cy="1169551"/>
          </a:xfrm>
          <a:prstGeom prst="rect">
            <a:avLst/>
          </a:prstGeom>
          <a:noFill/>
        </p:spPr>
        <p:txBody>
          <a:bodyPr wrap="square">
            <a:spAutoFit/>
          </a:bodyPr>
          <a:lstStyle/>
          <a:p>
            <a:r>
              <a:rPr lang="en-CA" b="0" dirty="0">
                <a:solidFill>
                  <a:srgbClr val="569CD6"/>
                </a:solidFill>
                <a:effectLst/>
                <a:latin typeface="Consolas" panose="020B0609020204030204" pitchFamily="49" charset="0"/>
              </a:rPr>
              <a:t>public</a:t>
            </a:r>
            <a:r>
              <a:rPr lang="en-CA" b="0" dirty="0">
                <a:solidFill>
                  <a:srgbClr val="CCCCCC"/>
                </a:solidFill>
                <a:effectLst/>
                <a:latin typeface="Consolas" panose="020B0609020204030204" pitchFamily="49" charset="0"/>
              </a:rPr>
              <a:t> </a:t>
            </a:r>
            <a:r>
              <a:rPr lang="en-CA" b="0" dirty="0">
                <a:solidFill>
                  <a:srgbClr val="569CD6"/>
                </a:solidFill>
                <a:effectLst/>
                <a:latin typeface="Consolas" panose="020B0609020204030204" pitchFamily="49" charset="0"/>
              </a:rPr>
              <a:t>class</a:t>
            </a:r>
            <a:r>
              <a:rPr lang="en-CA" b="0" dirty="0">
                <a:solidFill>
                  <a:srgbClr val="CCCCCC"/>
                </a:solidFill>
                <a:effectLst/>
                <a:latin typeface="Consolas" panose="020B0609020204030204" pitchFamily="49" charset="0"/>
              </a:rPr>
              <a:t> </a:t>
            </a:r>
            <a:r>
              <a:rPr lang="en-CA" b="0" dirty="0">
                <a:solidFill>
                  <a:srgbClr val="4EC9B0"/>
                </a:solidFill>
                <a:effectLst/>
                <a:latin typeface="Consolas" panose="020B0609020204030204" pitchFamily="49" charset="0"/>
              </a:rPr>
              <a:t>App</a:t>
            </a:r>
            <a:r>
              <a:rPr lang="en-CA" b="0" dirty="0">
                <a:solidFill>
                  <a:srgbClr val="CCCCCC"/>
                </a:solidFill>
                <a:effectLst/>
                <a:latin typeface="Consolas" panose="020B0609020204030204" pitchFamily="49" charset="0"/>
              </a:rPr>
              <a:t> {</a:t>
            </a:r>
          </a:p>
          <a:p>
            <a:r>
              <a:rPr lang="en-CA" b="0" dirty="0">
                <a:solidFill>
                  <a:srgbClr val="CCCCCC"/>
                </a:solidFill>
                <a:effectLst/>
                <a:latin typeface="Consolas" panose="020B0609020204030204" pitchFamily="49" charset="0"/>
              </a:rPr>
              <a:t>    </a:t>
            </a:r>
            <a:r>
              <a:rPr lang="en-CA" b="0" dirty="0">
                <a:solidFill>
                  <a:srgbClr val="569CD6"/>
                </a:solidFill>
                <a:effectLst/>
                <a:latin typeface="Consolas" panose="020B0609020204030204" pitchFamily="49" charset="0"/>
              </a:rPr>
              <a:t>public</a:t>
            </a:r>
            <a:r>
              <a:rPr lang="en-CA" b="0" dirty="0">
                <a:solidFill>
                  <a:srgbClr val="CCCCCC"/>
                </a:solidFill>
                <a:effectLst/>
                <a:latin typeface="Consolas" panose="020B0609020204030204" pitchFamily="49" charset="0"/>
              </a:rPr>
              <a:t> </a:t>
            </a:r>
            <a:r>
              <a:rPr lang="en-CA" b="0" dirty="0">
                <a:solidFill>
                  <a:srgbClr val="569CD6"/>
                </a:solidFill>
                <a:effectLst/>
                <a:latin typeface="Consolas" panose="020B0609020204030204" pitchFamily="49" charset="0"/>
              </a:rPr>
              <a:t>static</a:t>
            </a:r>
            <a:r>
              <a:rPr lang="en-CA" b="0" dirty="0">
                <a:solidFill>
                  <a:srgbClr val="CCCCCC"/>
                </a:solidFill>
                <a:effectLst/>
                <a:latin typeface="Consolas" panose="020B0609020204030204" pitchFamily="49" charset="0"/>
              </a:rPr>
              <a:t> </a:t>
            </a:r>
            <a:r>
              <a:rPr lang="en-CA" b="0" dirty="0">
                <a:solidFill>
                  <a:srgbClr val="4EC9B0"/>
                </a:solidFill>
                <a:effectLst/>
                <a:latin typeface="Consolas" panose="020B0609020204030204" pitchFamily="49" charset="0"/>
              </a:rPr>
              <a:t>void</a:t>
            </a:r>
            <a:r>
              <a:rPr lang="en-CA" b="0" dirty="0">
                <a:solidFill>
                  <a:srgbClr val="CCCCCC"/>
                </a:solidFill>
                <a:effectLst/>
                <a:latin typeface="Consolas" panose="020B0609020204030204" pitchFamily="49" charset="0"/>
              </a:rPr>
              <a:t> </a:t>
            </a:r>
            <a:r>
              <a:rPr lang="en-CA" b="0" dirty="0">
                <a:solidFill>
                  <a:srgbClr val="DCDCAA"/>
                </a:solidFill>
                <a:effectLst/>
                <a:latin typeface="Consolas" panose="020B0609020204030204" pitchFamily="49" charset="0"/>
              </a:rPr>
              <a:t>main</a:t>
            </a:r>
            <a:r>
              <a:rPr lang="en-CA" b="0" dirty="0">
                <a:solidFill>
                  <a:srgbClr val="CCCCCC"/>
                </a:solidFill>
                <a:effectLst/>
                <a:latin typeface="Consolas" panose="020B0609020204030204" pitchFamily="49" charset="0"/>
              </a:rPr>
              <a:t>(</a:t>
            </a:r>
            <a:r>
              <a:rPr lang="en-CA" b="0" dirty="0">
                <a:solidFill>
                  <a:srgbClr val="4EC9B0"/>
                </a:solidFill>
                <a:effectLst/>
                <a:latin typeface="Consolas" panose="020B0609020204030204" pitchFamily="49" charset="0"/>
              </a:rPr>
              <a:t>String</a:t>
            </a:r>
            <a:r>
              <a:rPr lang="en-CA" b="0" dirty="0">
                <a:solidFill>
                  <a:srgbClr val="CCCCCC"/>
                </a:solidFill>
                <a:effectLst/>
                <a:latin typeface="Consolas" panose="020B0609020204030204" pitchFamily="49" charset="0"/>
              </a:rPr>
              <a:t>[] </a:t>
            </a:r>
            <a:r>
              <a:rPr lang="en-CA" b="0" dirty="0" err="1">
                <a:solidFill>
                  <a:srgbClr val="9CDCFE"/>
                </a:solidFill>
                <a:effectLst/>
                <a:latin typeface="Consolas" panose="020B0609020204030204" pitchFamily="49" charset="0"/>
              </a:rPr>
              <a:t>args</a:t>
            </a:r>
            <a:r>
              <a:rPr lang="en-CA" b="0" dirty="0">
                <a:solidFill>
                  <a:srgbClr val="CCCCCC"/>
                </a:solidFill>
                <a:effectLst/>
                <a:latin typeface="Consolas" panose="020B0609020204030204" pitchFamily="49" charset="0"/>
              </a:rPr>
              <a:t>) </a:t>
            </a:r>
            <a:r>
              <a:rPr lang="en-CA" b="0" dirty="0">
                <a:solidFill>
                  <a:srgbClr val="569CD6"/>
                </a:solidFill>
                <a:effectLst/>
                <a:latin typeface="Consolas" panose="020B0609020204030204" pitchFamily="49" charset="0"/>
              </a:rPr>
              <a:t>throws</a:t>
            </a:r>
            <a:r>
              <a:rPr lang="en-CA" b="0" dirty="0">
                <a:solidFill>
                  <a:srgbClr val="CCCCCC"/>
                </a:solidFill>
                <a:effectLst/>
                <a:latin typeface="Consolas" panose="020B0609020204030204" pitchFamily="49" charset="0"/>
              </a:rPr>
              <a:t> </a:t>
            </a:r>
            <a:r>
              <a:rPr lang="en-CA" b="0" dirty="0">
                <a:solidFill>
                  <a:srgbClr val="4EC9B0"/>
                </a:solidFill>
                <a:effectLst/>
                <a:latin typeface="Consolas" panose="020B0609020204030204" pitchFamily="49" charset="0"/>
              </a:rPr>
              <a:t>Exception</a:t>
            </a:r>
            <a:r>
              <a:rPr lang="en-CA" b="0" dirty="0">
                <a:solidFill>
                  <a:srgbClr val="CCCCCC"/>
                </a:solidFill>
                <a:effectLst/>
                <a:latin typeface="Consolas" panose="020B0609020204030204" pitchFamily="49" charset="0"/>
              </a:rPr>
              <a:t> {</a:t>
            </a:r>
          </a:p>
          <a:p>
            <a:r>
              <a:rPr lang="en-CA" b="0" dirty="0">
                <a:solidFill>
                  <a:srgbClr val="CCCCCC"/>
                </a:solidFill>
                <a:effectLst/>
                <a:latin typeface="Consolas" panose="020B0609020204030204" pitchFamily="49" charset="0"/>
              </a:rPr>
              <a:t>        </a:t>
            </a:r>
            <a:r>
              <a:rPr lang="en-CA" b="0" dirty="0" err="1">
                <a:solidFill>
                  <a:srgbClr val="4EC9B0"/>
                </a:solidFill>
                <a:effectLst/>
                <a:latin typeface="Consolas" panose="020B0609020204030204" pitchFamily="49" charset="0"/>
              </a:rPr>
              <a:t>System</a:t>
            </a:r>
            <a:r>
              <a:rPr lang="en-CA" b="0" dirty="0" err="1">
                <a:solidFill>
                  <a:srgbClr val="CCCCCC"/>
                </a:solidFill>
                <a:effectLst/>
                <a:latin typeface="Consolas" panose="020B0609020204030204" pitchFamily="49" charset="0"/>
              </a:rPr>
              <a:t>.</a:t>
            </a:r>
            <a:r>
              <a:rPr lang="en-CA" b="0" dirty="0" err="1">
                <a:solidFill>
                  <a:srgbClr val="4FC1FF"/>
                </a:solidFill>
                <a:effectLst/>
                <a:latin typeface="Consolas" panose="020B0609020204030204" pitchFamily="49" charset="0"/>
              </a:rPr>
              <a:t>out</a:t>
            </a:r>
            <a:r>
              <a:rPr lang="en-CA" b="0" dirty="0" err="1">
                <a:solidFill>
                  <a:srgbClr val="CCCCCC"/>
                </a:solidFill>
                <a:effectLst/>
                <a:latin typeface="Consolas" panose="020B0609020204030204" pitchFamily="49" charset="0"/>
              </a:rPr>
              <a:t>.</a:t>
            </a:r>
            <a:r>
              <a:rPr lang="en-CA" b="0" dirty="0" err="1">
                <a:solidFill>
                  <a:srgbClr val="DCDCAA"/>
                </a:solidFill>
                <a:effectLst/>
                <a:latin typeface="Consolas" panose="020B0609020204030204" pitchFamily="49" charset="0"/>
              </a:rPr>
              <a:t>println</a:t>
            </a:r>
            <a:r>
              <a:rPr lang="en-CA" b="0" dirty="0">
                <a:solidFill>
                  <a:srgbClr val="CCCCCC"/>
                </a:solidFill>
                <a:effectLst/>
                <a:latin typeface="Consolas" panose="020B0609020204030204" pitchFamily="49" charset="0"/>
              </a:rPr>
              <a:t>(</a:t>
            </a:r>
            <a:r>
              <a:rPr lang="en-CA" b="0" dirty="0">
                <a:solidFill>
                  <a:srgbClr val="CE9178"/>
                </a:solidFill>
                <a:effectLst/>
                <a:latin typeface="Consolas" panose="020B0609020204030204" pitchFamily="49" charset="0"/>
              </a:rPr>
              <a:t>"Hello, World!"</a:t>
            </a:r>
            <a:r>
              <a:rPr lang="en-CA" b="0" dirty="0">
                <a:solidFill>
                  <a:srgbClr val="CCCCCC"/>
                </a:solidFill>
                <a:effectLst/>
                <a:latin typeface="Consolas" panose="020B0609020204030204" pitchFamily="49" charset="0"/>
              </a:rPr>
              <a:t>);</a:t>
            </a:r>
          </a:p>
          <a:p>
            <a:r>
              <a:rPr lang="en-CA" b="0" dirty="0">
                <a:solidFill>
                  <a:srgbClr val="CCCCCC"/>
                </a:solidFill>
                <a:effectLst/>
                <a:latin typeface="Consolas" panose="020B0609020204030204" pitchFamily="49" charset="0"/>
              </a:rPr>
              <a:t>    }</a:t>
            </a:r>
          </a:p>
          <a:p>
            <a:r>
              <a:rPr lang="en-CA" b="0" dirty="0">
                <a:solidFill>
                  <a:srgbClr val="CCCCCC"/>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9DF7684C-F189-B965-E8E4-B30709AB93F4}"/>
              </a:ext>
            </a:extLst>
          </p:cNvPr>
          <p:cNvSpPr txBox="1"/>
          <p:nvPr/>
        </p:nvSpPr>
        <p:spPr>
          <a:xfrm>
            <a:off x="636373" y="3667838"/>
            <a:ext cx="8056605" cy="954107"/>
          </a:xfrm>
          <a:prstGeom prst="rect">
            <a:avLst/>
          </a:prstGeom>
          <a:noFill/>
        </p:spPr>
        <p:txBody>
          <a:bodyPr wrap="square">
            <a:spAutoFit/>
          </a:bodyPr>
          <a:lstStyle/>
          <a:p>
            <a:r>
              <a:rPr lang="en-CA" b="0" dirty="0">
                <a:solidFill>
                  <a:srgbClr val="569CD6"/>
                </a:solidFill>
                <a:effectLst/>
                <a:latin typeface="Consolas" panose="020B0609020204030204" pitchFamily="49" charset="0"/>
              </a:rPr>
              <a:t>Public: Defines the ‘access level’ – Data inside function is usable by other          	class instances</a:t>
            </a:r>
          </a:p>
          <a:p>
            <a:r>
              <a:rPr lang="en-CA" b="0" dirty="0">
                <a:solidFill>
                  <a:srgbClr val="569CD6"/>
                </a:solidFill>
                <a:effectLst/>
                <a:latin typeface="Consolas" panose="020B0609020204030204" pitchFamily="49" charset="0"/>
              </a:rPr>
              <a:t>Static: Function belongs to class</a:t>
            </a:r>
          </a:p>
          <a:p>
            <a:r>
              <a:rPr lang="en-CA" b="0" dirty="0">
                <a:solidFill>
                  <a:srgbClr val="4EC9B0"/>
                </a:solidFill>
                <a:effectLst/>
                <a:latin typeface="Consolas" panose="020B0609020204030204" pitchFamily="49" charset="0"/>
              </a:rPr>
              <a:t>Void: function does not return a value</a:t>
            </a:r>
            <a:endParaRPr lang="en-CA" dirty="0"/>
          </a:p>
        </p:txBody>
      </p:sp>
    </p:spTree>
    <p:extLst>
      <p:ext uri="{BB962C8B-B14F-4D97-AF65-F5344CB8AC3E}">
        <p14:creationId xmlns:p14="http://schemas.microsoft.com/office/powerpoint/2010/main" val="537660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3328EAB8-1A4D-2CA3-925F-9C034E33D1A9}"/>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50AC4699-1B54-E448-2A4A-A00C8B977252}"/>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Commenting In Java</a:t>
            </a:r>
            <a:endParaRPr lang="en-CA" sz="3200" dirty="0">
              <a:solidFill>
                <a:schemeClr val="dk1"/>
              </a:solidFill>
              <a:latin typeface="Anton"/>
              <a:ea typeface="Anton"/>
              <a:cs typeface="Anton"/>
              <a:sym typeface="Anton"/>
            </a:endParaRPr>
          </a:p>
        </p:txBody>
      </p:sp>
      <p:sp>
        <p:nvSpPr>
          <p:cNvPr id="878" name="Google Shape;878;p41">
            <a:extLst>
              <a:ext uri="{FF2B5EF4-FFF2-40B4-BE49-F238E27FC236}">
                <a16:creationId xmlns:a16="http://schemas.microsoft.com/office/drawing/2014/main" id="{95ED57CD-7717-E5BA-EF51-B7A570369E68}"/>
              </a:ext>
            </a:extLst>
          </p:cNvPr>
          <p:cNvSpPr txBox="1">
            <a:spLocks noGrp="1"/>
          </p:cNvSpPr>
          <p:nvPr>
            <p:ph type="subTitle" idx="1"/>
          </p:nvPr>
        </p:nvSpPr>
        <p:spPr>
          <a:xfrm>
            <a:off x="720000" y="1190967"/>
            <a:ext cx="7845776" cy="124295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solidFill>
                  <a:srgbClr val="FF0000"/>
                </a:solidFill>
              </a:rPr>
              <a:t>All java programs can be commented and include lines “hidden” from the compiler to help make code more readable: </a:t>
            </a:r>
          </a:p>
          <a:p>
            <a:pPr marL="0" lvl="0" indent="0" algn="l" rtl="0">
              <a:spcBef>
                <a:spcPts val="0"/>
              </a:spcBef>
              <a:spcAft>
                <a:spcPts val="0"/>
              </a:spcAft>
              <a:buClr>
                <a:schemeClr val="dk1"/>
              </a:buClr>
              <a:buSzPts val="1100"/>
              <a:buFont typeface="Arial"/>
              <a:buNone/>
            </a:pPr>
            <a:endParaRPr lang="en-US" dirty="0">
              <a:solidFill>
                <a:srgbClr val="FF0000"/>
              </a:solidFill>
            </a:endParaRPr>
          </a:p>
        </p:txBody>
      </p:sp>
      <p:graphicFrame>
        <p:nvGraphicFramePr>
          <p:cNvPr id="2" name="Table 1">
            <a:extLst>
              <a:ext uri="{FF2B5EF4-FFF2-40B4-BE49-F238E27FC236}">
                <a16:creationId xmlns:a16="http://schemas.microsoft.com/office/drawing/2014/main" id="{139292DB-2FB7-4CF5-DF8A-11F47FD9D9EA}"/>
              </a:ext>
            </a:extLst>
          </p:cNvPr>
          <p:cNvGraphicFramePr>
            <a:graphicFrameLocks noGrp="1"/>
          </p:cNvGraphicFramePr>
          <p:nvPr>
            <p:extLst>
              <p:ext uri="{D42A27DB-BD31-4B8C-83A1-F6EECF244321}">
                <p14:modId xmlns:p14="http://schemas.microsoft.com/office/powerpoint/2010/main" val="1103130076"/>
              </p:ext>
            </p:extLst>
          </p:nvPr>
        </p:nvGraphicFramePr>
        <p:xfrm>
          <a:off x="1447679" y="2508422"/>
          <a:ext cx="6096000" cy="739364"/>
        </p:xfrm>
        <a:graphic>
          <a:graphicData uri="http://schemas.openxmlformats.org/drawingml/2006/table">
            <a:tbl>
              <a:tblPr firstRow="1" bandRow="1">
                <a:tableStyleId>{9577CEE3-539C-40FE-893D-AA8995659627}</a:tableStyleId>
              </a:tblPr>
              <a:tblGrid>
                <a:gridCol w="1111623">
                  <a:extLst>
                    <a:ext uri="{9D8B030D-6E8A-4147-A177-3AD203B41FA5}">
                      <a16:colId xmlns:a16="http://schemas.microsoft.com/office/drawing/2014/main" val="3624451497"/>
                    </a:ext>
                  </a:extLst>
                </a:gridCol>
                <a:gridCol w="4984377">
                  <a:extLst>
                    <a:ext uri="{9D8B030D-6E8A-4147-A177-3AD203B41FA5}">
                      <a16:colId xmlns:a16="http://schemas.microsoft.com/office/drawing/2014/main" val="2107496989"/>
                    </a:ext>
                  </a:extLst>
                </a:gridCol>
              </a:tblGrid>
              <a:tr h="368524">
                <a:tc>
                  <a:txBody>
                    <a:bodyPr/>
                    <a:lstStyle/>
                    <a:p>
                      <a:pPr algn="r"/>
                      <a:r>
                        <a:rPr lang="en-US" sz="1100" b="0" i="0" u="none" strike="noStrike" cap="none" dirty="0">
                          <a:solidFill>
                            <a:schemeClr val="hlink"/>
                          </a:solidFill>
                          <a:uFill>
                            <a:noFill/>
                          </a:uFill>
                          <a:latin typeface="Anton"/>
                          <a:cs typeface="Arial"/>
                          <a:sym typeface="Arial"/>
                        </a:rPr>
                        <a:t>/* String */</a:t>
                      </a:r>
                      <a:endParaRPr lang="en-CA" sz="1100" b="0" i="0" u="none" strike="noStrike" cap="none" dirty="0">
                        <a:solidFill>
                          <a:schemeClr val="hlink"/>
                        </a:solidFill>
                        <a:uFill>
                          <a:noFill/>
                        </a:uFill>
                        <a:latin typeface="Anton"/>
                        <a:cs typeface="Arial"/>
                        <a:sym typeface="Arial"/>
                      </a:endParaRPr>
                    </a:p>
                  </a:txBody>
                  <a:tcPr anchor="ctr"/>
                </a:tc>
                <a:tc>
                  <a:txBody>
                    <a:bodyPr/>
                    <a:lstStyle/>
                    <a:p>
                      <a:r>
                        <a:rPr lang="en-US" sz="1000" b="0" i="0" u="none" strike="noStrike" cap="none" dirty="0">
                          <a:solidFill>
                            <a:schemeClr val="dk1"/>
                          </a:solidFill>
                          <a:latin typeface="Catamaran"/>
                          <a:cs typeface="Catamaran"/>
                          <a:sym typeface="Arial"/>
                        </a:rPr>
                        <a:t>begins with /* and ends with */, and may span more than one lines</a:t>
                      </a:r>
                      <a:endParaRPr lang="en-CA" sz="1000" b="0" i="0" u="none" strike="noStrike" cap="none" dirty="0">
                        <a:solidFill>
                          <a:schemeClr val="dk1"/>
                        </a:solidFill>
                        <a:latin typeface="Catamaran"/>
                        <a:cs typeface="Catamaran"/>
                        <a:sym typeface="Arial"/>
                      </a:endParaRPr>
                    </a:p>
                  </a:txBody>
                  <a:tcPr anchor="ctr"/>
                </a:tc>
                <a:extLst>
                  <a:ext uri="{0D108BD9-81ED-4DB2-BD59-A6C34878D82A}">
                    <a16:rowId xmlns:a16="http://schemas.microsoft.com/office/drawing/2014/main" val="1121664856"/>
                  </a:ext>
                </a:extLst>
              </a:tr>
              <a:tr h="370840">
                <a:tc>
                  <a:txBody>
                    <a:bodyPr/>
                    <a:lstStyle/>
                    <a:p>
                      <a:pPr algn="r"/>
                      <a:r>
                        <a:rPr lang="en-US" sz="1100" b="0" i="0" u="none" strike="noStrike" cap="none" dirty="0">
                          <a:solidFill>
                            <a:schemeClr val="hlink"/>
                          </a:solidFill>
                          <a:uFill>
                            <a:noFill/>
                          </a:uFill>
                          <a:latin typeface="Anton"/>
                          <a:cs typeface="Arial"/>
                          <a:sym typeface="Arial"/>
                        </a:rPr>
                        <a:t>//</a:t>
                      </a:r>
                      <a:endParaRPr lang="en-CA" sz="1100" b="0" i="0" u="none" strike="noStrike" cap="none" dirty="0">
                        <a:solidFill>
                          <a:schemeClr val="hlink"/>
                        </a:solidFill>
                        <a:uFill>
                          <a:noFill/>
                        </a:uFill>
                        <a:latin typeface="Anton"/>
                        <a:cs typeface="Arial"/>
                        <a:sym typeface="Arial"/>
                      </a:endParaRPr>
                    </a:p>
                  </a:txBody>
                  <a:tcPr anchor="ctr"/>
                </a:tc>
                <a:tc>
                  <a:txBody>
                    <a:bodyPr/>
                    <a:lstStyle/>
                    <a:p>
                      <a:r>
                        <a:rPr lang="en-US" sz="1000" b="0" i="0" u="none" strike="noStrike" cap="none" dirty="0">
                          <a:solidFill>
                            <a:schemeClr val="dk1"/>
                          </a:solidFill>
                          <a:latin typeface="Catamaran"/>
                          <a:cs typeface="Catamaran"/>
                          <a:sym typeface="Arial"/>
                        </a:rPr>
                        <a:t>begins with // and lasts until the end of the current line</a:t>
                      </a:r>
                      <a:endParaRPr lang="en-CA" sz="1000" b="0" i="0" u="none" strike="noStrike" cap="none" dirty="0">
                        <a:solidFill>
                          <a:schemeClr val="dk1"/>
                        </a:solidFill>
                        <a:latin typeface="Catamaran"/>
                        <a:cs typeface="Catamaran"/>
                        <a:sym typeface="Arial"/>
                      </a:endParaRPr>
                    </a:p>
                  </a:txBody>
                  <a:tcPr anchor="ctr"/>
                </a:tc>
                <a:extLst>
                  <a:ext uri="{0D108BD9-81ED-4DB2-BD59-A6C34878D82A}">
                    <a16:rowId xmlns:a16="http://schemas.microsoft.com/office/drawing/2014/main" val="995829360"/>
                  </a:ext>
                </a:extLst>
              </a:tr>
            </a:tbl>
          </a:graphicData>
        </a:graphic>
      </p:graphicFrame>
    </p:spTree>
    <p:extLst>
      <p:ext uri="{BB962C8B-B14F-4D97-AF65-F5344CB8AC3E}">
        <p14:creationId xmlns:p14="http://schemas.microsoft.com/office/powerpoint/2010/main" val="2920765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45CBBFC4-4AD4-830B-9BE8-3078981C5392}"/>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FEB71056-7C91-F07A-1AFA-23B70112322A}"/>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Anatomy of a Java Program</a:t>
            </a:r>
            <a:endParaRPr lang="en-CA" sz="3200" dirty="0">
              <a:solidFill>
                <a:schemeClr val="dk1"/>
              </a:solidFill>
              <a:latin typeface="Anton"/>
              <a:ea typeface="Anton"/>
              <a:cs typeface="Anton"/>
              <a:sym typeface="Anton"/>
            </a:endParaRPr>
          </a:p>
        </p:txBody>
      </p:sp>
      <p:sp>
        <p:nvSpPr>
          <p:cNvPr id="878" name="Google Shape;878;p41">
            <a:extLst>
              <a:ext uri="{FF2B5EF4-FFF2-40B4-BE49-F238E27FC236}">
                <a16:creationId xmlns:a16="http://schemas.microsoft.com/office/drawing/2014/main" id="{16F10380-D3C5-13BD-D2FF-702BE1EFA1F6}"/>
              </a:ext>
            </a:extLst>
          </p:cNvPr>
          <p:cNvSpPr txBox="1">
            <a:spLocks noGrp="1"/>
          </p:cNvSpPr>
          <p:nvPr>
            <p:ph type="subTitle" idx="1"/>
          </p:nvPr>
        </p:nvSpPr>
        <p:spPr>
          <a:xfrm>
            <a:off x="720000" y="1190967"/>
            <a:ext cx="7845776" cy="124295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solidFill>
                  <a:srgbClr val="FF0000"/>
                </a:solidFill>
              </a:rPr>
              <a:t>All java programs share a common structure required for the code to compile and run: </a:t>
            </a:r>
          </a:p>
          <a:p>
            <a:pPr marL="0" lvl="0" indent="0" algn="l" rtl="0">
              <a:spcBef>
                <a:spcPts val="0"/>
              </a:spcBef>
              <a:spcAft>
                <a:spcPts val="0"/>
              </a:spcAft>
              <a:buClr>
                <a:schemeClr val="dk1"/>
              </a:buClr>
              <a:buSzPts val="1100"/>
              <a:buFont typeface="Arial"/>
              <a:buNone/>
            </a:pPr>
            <a:endParaRPr lang="en-US" dirty="0">
              <a:solidFill>
                <a:srgbClr val="FF0000"/>
              </a:solidFill>
            </a:endParaRPr>
          </a:p>
        </p:txBody>
      </p:sp>
      <p:sp>
        <p:nvSpPr>
          <p:cNvPr id="5" name="TextBox 4">
            <a:extLst>
              <a:ext uri="{FF2B5EF4-FFF2-40B4-BE49-F238E27FC236}">
                <a16:creationId xmlns:a16="http://schemas.microsoft.com/office/drawing/2014/main" id="{413D1A0F-5A86-E792-0069-DF3C40B802BF}"/>
              </a:ext>
            </a:extLst>
          </p:cNvPr>
          <p:cNvSpPr txBox="1"/>
          <p:nvPr/>
        </p:nvSpPr>
        <p:spPr>
          <a:xfrm>
            <a:off x="720000" y="1756713"/>
            <a:ext cx="7114184" cy="1169551"/>
          </a:xfrm>
          <a:prstGeom prst="rect">
            <a:avLst/>
          </a:prstGeom>
          <a:noFill/>
        </p:spPr>
        <p:txBody>
          <a:bodyPr wrap="square">
            <a:spAutoFit/>
          </a:bodyPr>
          <a:lstStyle/>
          <a:p>
            <a:r>
              <a:rPr lang="en-CA" b="0" dirty="0">
                <a:solidFill>
                  <a:srgbClr val="569CD6"/>
                </a:solidFill>
                <a:effectLst/>
                <a:latin typeface="Consolas" panose="020B0609020204030204" pitchFamily="49" charset="0"/>
              </a:rPr>
              <a:t>public</a:t>
            </a:r>
            <a:r>
              <a:rPr lang="en-CA" b="0" dirty="0">
                <a:solidFill>
                  <a:srgbClr val="CCCCCC"/>
                </a:solidFill>
                <a:effectLst/>
                <a:latin typeface="Consolas" panose="020B0609020204030204" pitchFamily="49" charset="0"/>
              </a:rPr>
              <a:t> </a:t>
            </a:r>
            <a:r>
              <a:rPr lang="en-CA" b="0" dirty="0">
                <a:solidFill>
                  <a:srgbClr val="569CD6"/>
                </a:solidFill>
                <a:effectLst/>
                <a:latin typeface="Consolas" panose="020B0609020204030204" pitchFamily="49" charset="0"/>
              </a:rPr>
              <a:t>class</a:t>
            </a:r>
            <a:r>
              <a:rPr lang="en-CA" b="0" dirty="0">
                <a:solidFill>
                  <a:srgbClr val="CCCCCC"/>
                </a:solidFill>
                <a:effectLst/>
                <a:latin typeface="Consolas" panose="020B0609020204030204" pitchFamily="49" charset="0"/>
              </a:rPr>
              <a:t> </a:t>
            </a:r>
            <a:r>
              <a:rPr lang="en-CA" b="0" dirty="0">
                <a:solidFill>
                  <a:srgbClr val="4EC9B0"/>
                </a:solidFill>
                <a:effectLst/>
                <a:latin typeface="Consolas" panose="020B0609020204030204" pitchFamily="49" charset="0"/>
              </a:rPr>
              <a:t>App</a:t>
            </a:r>
            <a:r>
              <a:rPr lang="en-CA" b="0" dirty="0">
                <a:solidFill>
                  <a:srgbClr val="CCCCCC"/>
                </a:solidFill>
                <a:effectLst/>
                <a:latin typeface="Consolas" panose="020B0609020204030204" pitchFamily="49" charset="0"/>
              </a:rPr>
              <a:t> {</a:t>
            </a:r>
          </a:p>
          <a:p>
            <a:r>
              <a:rPr lang="en-CA" b="0" dirty="0">
                <a:solidFill>
                  <a:srgbClr val="CCCCCC"/>
                </a:solidFill>
                <a:effectLst/>
                <a:latin typeface="Consolas" panose="020B0609020204030204" pitchFamily="49" charset="0"/>
              </a:rPr>
              <a:t>    </a:t>
            </a:r>
            <a:r>
              <a:rPr lang="en-CA" b="0" dirty="0">
                <a:solidFill>
                  <a:srgbClr val="569CD6"/>
                </a:solidFill>
                <a:effectLst/>
                <a:latin typeface="Consolas" panose="020B0609020204030204" pitchFamily="49" charset="0"/>
              </a:rPr>
              <a:t>public</a:t>
            </a:r>
            <a:r>
              <a:rPr lang="en-CA" b="0" dirty="0">
                <a:solidFill>
                  <a:srgbClr val="CCCCCC"/>
                </a:solidFill>
                <a:effectLst/>
                <a:latin typeface="Consolas" panose="020B0609020204030204" pitchFamily="49" charset="0"/>
              </a:rPr>
              <a:t> </a:t>
            </a:r>
            <a:r>
              <a:rPr lang="en-CA" b="0" dirty="0">
                <a:solidFill>
                  <a:srgbClr val="569CD6"/>
                </a:solidFill>
                <a:effectLst/>
                <a:latin typeface="Consolas" panose="020B0609020204030204" pitchFamily="49" charset="0"/>
              </a:rPr>
              <a:t>static</a:t>
            </a:r>
            <a:r>
              <a:rPr lang="en-CA" b="0" dirty="0">
                <a:solidFill>
                  <a:srgbClr val="CCCCCC"/>
                </a:solidFill>
                <a:effectLst/>
                <a:latin typeface="Consolas" panose="020B0609020204030204" pitchFamily="49" charset="0"/>
              </a:rPr>
              <a:t> </a:t>
            </a:r>
            <a:r>
              <a:rPr lang="en-CA" b="0" dirty="0">
                <a:solidFill>
                  <a:srgbClr val="4EC9B0"/>
                </a:solidFill>
                <a:effectLst/>
                <a:latin typeface="Consolas" panose="020B0609020204030204" pitchFamily="49" charset="0"/>
              </a:rPr>
              <a:t>void</a:t>
            </a:r>
            <a:r>
              <a:rPr lang="en-CA" b="0" dirty="0">
                <a:solidFill>
                  <a:srgbClr val="CCCCCC"/>
                </a:solidFill>
                <a:effectLst/>
                <a:latin typeface="Consolas" panose="020B0609020204030204" pitchFamily="49" charset="0"/>
              </a:rPr>
              <a:t> </a:t>
            </a:r>
            <a:r>
              <a:rPr lang="en-CA" b="0" dirty="0">
                <a:solidFill>
                  <a:srgbClr val="DCDCAA"/>
                </a:solidFill>
                <a:effectLst/>
                <a:latin typeface="Consolas" panose="020B0609020204030204" pitchFamily="49" charset="0"/>
              </a:rPr>
              <a:t>main</a:t>
            </a:r>
            <a:r>
              <a:rPr lang="en-CA" b="0" dirty="0">
                <a:solidFill>
                  <a:srgbClr val="CCCCCC"/>
                </a:solidFill>
                <a:effectLst/>
                <a:latin typeface="Consolas" panose="020B0609020204030204" pitchFamily="49" charset="0"/>
              </a:rPr>
              <a:t>(</a:t>
            </a:r>
            <a:r>
              <a:rPr lang="en-CA" b="0" dirty="0">
                <a:solidFill>
                  <a:srgbClr val="4EC9B0"/>
                </a:solidFill>
                <a:effectLst/>
                <a:latin typeface="Consolas" panose="020B0609020204030204" pitchFamily="49" charset="0"/>
              </a:rPr>
              <a:t>String</a:t>
            </a:r>
            <a:r>
              <a:rPr lang="en-CA" b="0" dirty="0">
                <a:solidFill>
                  <a:srgbClr val="CCCCCC"/>
                </a:solidFill>
                <a:effectLst/>
                <a:latin typeface="Consolas" panose="020B0609020204030204" pitchFamily="49" charset="0"/>
              </a:rPr>
              <a:t>[] </a:t>
            </a:r>
            <a:r>
              <a:rPr lang="en-CA" b="0" dirty="0" err="1">
                <a:solidFill>
                  <a:srgbClr val="9CDCFE"/>
                </a:solidFill>
                <a:effectLst/>
                <a:latin typeface="Consolas" panose="020B0609020204030204" pitchFamily="49" charset="0"/>
              </a:rPr>
              <a:t>args</a:t>
            </a:r>
            <a:r>
              <a:rPr lang="en-CA" b="0" dirty="0">
                <a:solidFill>
                  <a:srgbClr val="CCCCCC"/>
                </a:solidFill>
                <a:effectLst/>
                <a:latin typeface="Consolas" panose="020B0609020204030204" pitchFamily="49" charset="0"/>
              </a:rPr>
              <a:t>) </a:t>
            </a:r>
            <a:r>
              <a:rPr lang="en-CA" b="0" dirty="0">
                <a:solidFill>
                  <a:srgbClr val="569CD6"/>
                </a:solidFill>
                <a:effectLst/>
                <a:latin typeface="Consolas" panose="020B0609020204030204" pitchFamily="49" charset="0"/>
              </a:rPr>
              <a:t>throws</a:t>
            </a:r>
            <a:r>
              <a:rPr lang="en-CA" b="0" dirty="0">
                <a:solidFill>
                  <a:srgbClr val="CCCCCC"/>
                </a:solidFill>
                <a:effectLst/>
                <a:latin typeface="Consolas" panose="020B0609020204030204" pitchFamily="49" charset="0"/>
              </a:rPr>
              <a:t> </a:t>
            </a:r>
            <a:r>
              <a:rPr lang="en-CA" b="0" dirty="0">
                <a:solidFill>
                  <a:srgbClr val="4EC9B0"/>
                </a:solidFill>
                <a:effectLst/>
                <a:latin typeface="Consolas" panose="020B0609020204030204" pitchFamily="49" charset="0"/>
              </a:rPr>
              <a:t>Exception</a:t>
            </a:r>
            <a:r>
              <a:rPr lang="en-CA" b="0" dirty="0">
                <a:solidFill>
                  <a:srgbClr val="CCCCCC"/>
                </a:solidFill>
                <a:effectLst/>
                <a:latin typeface="Consolas" panose="020B0609020204030204" pitchFamily="49" charset="0"/>
              </a:rPr>
              <a:t> {</a:t>
            </a:r>
          </a:p>
          <a:p>
            <a:r>
              <a:rPr lang="en-CA" b="0" dirty="0">
                <a:solidFill>
                  <a:srgbClr val="CCCCCC"/>
                </a:solidFill>
                <a:effectLst/>
                <a:latin typeface="Consolas" panose="020B0609020204030204" pitchFamily="49" charset="0"/>
              </a:rPr>
              <a:t>        </a:t>
            </a:r>
            <a:r>
              <a:rPr lang="en-CA" b="0" dirty="0" err="1">
                <a:solidFill>
                  <a:srgbClr val="4EC9B0"/>
                </a:solidFill>
                <a:effectLst/>
                <a:latin typeface="Consolas" panose="020B0609020204030204" pitchFamily="49" charset="0"/>
              </a:rPr>
              <a:t>System</a:t>
            </a:r>
            <a:r>
              <a:rPr lang="en-CA" b="0" dirty="0" err="1">
                <a:solidFill>
                  <a:srgbClr val="CCCCCC"/>
                </a:solidFill>
                <a:effectLst/>
                <a:latin typeface="Consolas" panose="020B0609020204030204" pitchFamily="49" charset="0"/>
              </a:rPr>
              <a:t>.</a:t>
            </a:r>
            <a:r>
              <a:rPr lang="en-CA" b="0" dirty="0" err="1">
                <a:solidFill>
                  <a:srgbClr val="4FC1FF"/>
                </a:solidFill>
                <a:effectLst/>
                <a:latin typeface="Consolas" panose="020B0609020204030204" pitchFamily="49" charset="0"/>
              </a:rPr>
              <a:t>out</a:t>
            </a:r>
            <a:r>
              <a:rPr lang="en-CA" b="0" dirty="0" err="1">
                <a:solidFill>
                  <a:srgbClr val="CCCCCC"/>
                </a:solidFill>
                <a:effectLst/>
                <a:latin typeface="Consolas" panose="020B0609020204030204" pitchFamily="49" charset="0"/>
              </a:rPr>
              <a:t>.</a:t>
            </a:r>
            <a:r>
              <a:rPr lang="en-CA" b="0" dirty="0" err="1">
                <a:solidFill>
                  <a:srgbClr val="DCDCAA"/>
                </a:solidFill>
                <a:effectLst/>
                <a:latin typeface="Consolas" panose="020B0609020204030204" pitchFamily="49" charset="0"/>
              </a:rPr>
              <a:t>println</a:t>
            </a:r>
            <a:r>
              <a:rPr lang="en-CA" b="0" dirty="0">
                <a:solidFill>
                  <a:srgbClr val="CCCCCC"/>
                </a:solidFill>
                <a:effectLst/>
                <a:latin typeface="Consolas" panose="020B0609020204030204" pitchFamily="49" charset="0"/>
              </a:rPr>
              <a:t>(</a:t>
            </a:r>
            <a:r>
              <a:rPr lang="en-CA" b="0" dirty="0">
                <a:solidFill>
                  <a:srgbClr val="CE9178"/>
                </a:solidFill>
                <a:effectLst/>
                <a:latin typeface="Consolas" panose="020B0609020204030204" pitchFamily="49" charset="0"/>
              </a:rPr>
              <a:t>"Hello, World!"</a:t>
            </a:r>
            <a:r>
              <a:rPr lang="en-CA" b="0" dirty="0">
                <a:solidFill>
                  <a:srgbClr val="CCCCCC"/>
                </a:solidFill>
                <a:effectLst/>
                <a:latin typeface="Consolas" panose="020B0609020204030204" pitchFamily="49" charset="0"/>
              </a:rPr>
              <a:t>);</a:t>
            </a:r>
          </a:p>
          <a:p>
            <a:r>
              <a:rPr lang="en-CA" b="0" dirty="0">
                <a:solidFill>
                  <a:srgbClr val="CCCCCC"/>
                </a:solidFill>
                <a:effectLst/>
                <a:latin typeface="Consolas" panose="020B0609020204030204" pitchFamily="49" charset="0"/>
              </a:rPr>
              <a:t>    }</a:t>
            </a:r>
          </a:p>
          <a:p>
            <a:r>
              <a:rPr lang="en-CA" b="0" dirty="0">
                <a:solidFill>
                  <a:srgbClr val="CCCCCC"/>
                </a:solidFill>
                <a:effectLst/>
                <a:latin typeface="Consolas" panose="020B0609020204030204" pitchFamily="49" charset="0"/>
              </a:rPr>
              <a:t>}</a:t>
            </a:r>
          </a:p>
        </p:txBody>
      </p:sp>
      <p:sp>
        <p:nvSpPr>
          <p:cNvPr id="3" name="TextBox 2">
            <a:extLst>
              <a:ext uri="{FF2B5EF4-FFF2-40B4-BE49-F238E27FC236}">
                <a16:creationId xmlns:a16="http://schemas.microsoft.com/office/drawing/2014/main" id="{12AA24D4-D167-71FA-364D-16A7C6366325}"/>
              </a:ext>
            </a:extLst>
          </p:cNvPr>
          <p:cNvSpPr txBox="1"/>
          <p:nvPr/>
        </p:nvSpPr>
        <p:spPr>
          <a:xfrm>
            <a:off x="720000" y="3338121"/>
            <a:ext cx="4572000" cy="738664"/>
          </a:xfrm>
          <a:prstGeom prst="rect">
            <a:avLst/>
          </a:prstGeom>
          <a:noFill/>
        </p:spPr>
        <p:txBody>
          <a:bodyPr wrap="square">
            <a:spAutoFit/>
          </a:bodyPr>
          <a:lstStyle/>
          <a:p>
            <a:r>
              <a:rPr lang="en-CA" b="0" dirty="0">
                <a:solidFill>
                  <a:srgbClr val="569CD6"/>
                </a:solidFill>
                <a:effectLst/>
                <a:latin typeface="Consolas" panose="020B0609020204030204" pitchFamily="49" charset="0"/>
              </a:rPr>
              <a:t>public</a:t>
            </a:r>
            <a:r>
              <a:rPr lang="en-CA" b="0" dirty="0">
                <a:solidFill>
                  <a:srgbClr val="CCCCCC"/>
                </a:solidFill>
                <a:effectLst/>
                <a:latin typeface="Consolas" panose="020B0609020204030204" pitchFamily="49" charset="0"/>
              </a:rPr>
              <a:t> </a:t>
            </a:r>
            <a:r>
              <a:rPr lang="en-CA" b="0" dirty="0">
                <a:solidFill>
                  <a:srgbClr val="569CD6"/>
                </a:solidFill>
                <a:effectLst/>
                <a:latin typeface="Consolas" panose="020B0609020204030204" pitchFamily="49" charset="0"/>
              </a:rPr>
              <a:t>class</a:t>
            </a:r>
            <a:r>
              <a:rPr lang="en-CA" b="0" dirty="0">
                <a:solidFill>
                  <a:srgbClr val="CCCCCC"/>
                </a:solidFill>
                <a:effectLst/>
                <a:latin typeface="Consolas" panose="020B0609020204030204" pitchFamily="49" charset="0"/>
              </a:rPr>
              <a:t> </a:t>
            </a:r>
            <a:r>
              <a:rPr lang="en-CA" b="0" dirty="0">
                <a:solidFill>
                  <a:srgbClr val="4EC9B0"/>
                </a:solidFill>
                <a:effectLst/>
                <a:latin typeface="Consolas" panose="020B0609020204030204" pitchFamily="49" charset="0"/>
              </a:rPr>
              <a:t>App</a:t>
            </a:r>
            <a:r>
              <a:rPr lang="en-CA" b="0" dirty="0">
                <a:solidFill>
                  <a:srgbClr val="CCCCCC"/>
                </a:solidFill>
                <a:effectLst/>
                <a:latin typeface="Consolas" panose="020B0609020204030204" pitchFamily="49" charset="0"/>
              </a:rPr>
              <a:t> {</a:t>
            </a:r>
          </a:p>
          <a:p>
            <a:r>
              <a:rPr lang="en-CA" dirty="0">
                <a:solidFill>
                  <a:srgbClr val="CCCCCC"/>
                </a:solidFill>
                <a:latin typeface="Consolas" panose="020B0609020204030204" pitchFamily="49" charset="0"/>
              </a:rPr>
              <a:t>…</a:t>
            </a:r>
          </a:p>
          <a:p>
            <a:r>
              <a:rPr lang="en-CA" b="0" dirty="0">
                <a:solidFill>
                  <a:srgbClr val="CCCCCC"/>
                </a:solidFill>
                <a:effectLst/>
                <a:latin typeface="Consolas" panose="020B0609020204030204" pitchFamily="49" charset="0"/>
              </a:rPr>
              <a:t>}</a:t>
            </a:r>
          </a:p>
        </p:txBody>
      </p:sp>
      <p:sp>
        <p:nvSpPr>
          <p:cNvPr id="4" name="Google Shape;878;p41">
            <a:extLst>
              <a:ext uri="{FF2B5EF4-FFF2-40B4-BE49-F238E27FC236}">
                <a16:creationId xmlns:a16="http://schemas.microsoft.com/office/drawing/2014/main" id="{BFE05824-B7F6-46CB-F32B-8083F928726C}"/>
              </a:ext>
            </a:extLst>
          </p:cNvPr>
          <p:cNvSpPr txBox="1">
            <a:spLocks/>
          </p:cNvSpPr>
          <p:nvPr/>
        </p:nvSpPr>
        <p:spPr>
          <a:xfrm>
            <a:off x="3633909" y="2870534"/>
            <a:ext cx="5071427" cy="12429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600"/>
              <a:buFont typeface="Nunito Light"/>
              <a:buChar char="●"/>
              <a:defRPr sz="1400" b="0" i="0" u="none" strike="noStrike" cap="none">
                <a:solidFill>
                  <a:schemeClr val="dk1"/>
                </a:solidFill>
                <a:latin typeface="Catamaran"/>
                <a:ea typeface="Catamaran"/>
                <a:cs typeface="Catamaran"/>
                <a:sym typeface="Catamaran"/>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dk1"/>
                </a:solidFill>
                <a:latin typeface="Catamaran"/>
                <a:ea typeface="Catamaran"/>
                <a:cs typeface="Catamaran"/>
                <a:sym typeface="Catamaran"/>
              </a:defRPr>
            </a:lvl2pPr>
            <a:lvl3pPr marL="1371600" marR="0" lvl="2"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Catamaran"/>
                <a:ea typeface="Catamaran"/>
                <a:cs typeface="Catamaran"/>
                <a:sym typeface="Catamaran"/>
              </a:defRPr>
            </a:lvl3pPr>
            <a:lvl4pPr marL="1828800" marR="0" lvl="3"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Catamaran"/>
                <a:ea typeface="Catamaran"/>
                <a:cs typeface="Catamaran"/>
                <a:sym typeface="Catamaran"/>
              </a:defRPr>
            </a:lvl4pPr>
            <a:lvl5pPr marL="2286000" marR="0" lvl="4" indent="-317500" algn="ctr" rtl="0">
              <a:lnSpc>
                <a:spcPct val="100000"/>
              </a:lnSpc>
              <a:spcBef>
                <a:spcPts val="0"/>
              </a:spcBef>
              <a:spcAft>
                <a:spcPts val="0"/>
              </a:spcAft>
              <a:buClr>
                <a:srgbClr val="E76A28"/>
              </a:buClr>
              <a:buSzPts val="1400"/>
              <a:buFont typeface="Nunito Light"/>
              <a:buChar char="○"/>
              <a:defRPr sz="1400" b="0" i="0" u="none" strike="noStrike" cap="none">
                <a:solidFill>
                  <a:schemeClr val="dk1"/>
                </a:solidFill>
                <a:latin typeface="Catamaran"/>
                <a:ea typeface="Catamaran"/>
                <a:cs typeface="Catamaran"/>
                <a:sym typeface="Catamaran"/>
              </a:defRPr>
            </a:lvl5pPr>
            <a:lvl6pPr marL="2743200" marR="0" lvl="5"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Catamaran"/>
                <a:ea typeface="Catamaran"/>
                <a:cs typeface="Catamaran"/>
                <a:sym typeface="Catamaran"/>
              </a:defRPr>
            </a:lvl6pPr>
            <a:lvl7pPr marL="3200400" marR="0" lvl="6"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Catamaran"/>
                <a:ea typeface="Catamaran"/>
                <a:cs typeface="Catamaran"/>
                <a:sym typeface="Catamaran"/>
              </a:defRPr>
            </a:lvl7pPr>
            <a:lvl8pPr marL="3657600" marR="0" lvl="7"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Catamaran"/>
                <a:ea typeface="Catamaran"/>
                <a:cs typeface="Catamaran"/>
                <a:sym typeface="Catamaran"/>
              </a:defRPr>
            </a:lvl8pPr>
            <a:lvl9pPr marL="4114800" marR="0" lvl="8"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Catamaran"/>
                <a:ea typeface="Catamaran"/>
                <a:cs typeface="Catamaran"/>
                <a:sym typeface="Catamaran"/>
              </a:defRPr>
            </a:lvl9pPr>
          </a:lstStyle>
          <a:p>
            <a:pPr marL="285750" indent="-285750">
              <a:buSzPts val="1100"/>
            </a:pPr>
            <a:r>
              <a:rPr lang="en-US" dirty="0">
                <a:solidFill>
                  <a:srgbClr val="FF0000"/>
                </a:solidFill>
              </a:rPr>
              <a:t>The basic unit of a Java program is a class. A class called "Hello" is defined via the keyword "class". The braces {......} encloses the body of the class.</a:t>
            </a:r>
          </a:p>
          <a:p>
            <a:pPr marL="285750" indent="-285750">
              <a:buSzPts val="1100"/>
            </a:pPr>
            <a:r>
              <a:rPr lang="en-US" dirty="0">
                <a:solidFill>
                  <a:srgbClr val="FF0000"/>
                </a:solidFill>
              </a:rPr>
              <a:t>In Java, the name of the source file must be the same as the name of the class with a mandatory file extension of ".java". Hence, this file MUST be saved as “App.java", case-sensitive.</a:t>
            </a:r>
          </a:p>
          <a:p>
            <a:pPr marL="0" indent="0">
              <a:buSzPts val="1100"/>
              <a:buFont typeface="Arial"/>
              <a:buNone/>
            </a:pPr>
            <a:endParaRPr lang="en-US" dirty="0">
              <a:solidFill>
                <a:srgbClr val="FF0000"/>
              </a:solidFill>
            </a:endParaRPr>
          </a:p>
        </p:txBody>
      </p:sp>
    </p:spTree>
    <p:extLst>
      <p:ext uri="{BB962C8B-B14F-4D97-AF65-F5344CB8AC3E}">
        <p14:creationId xmlns:p14="http://schemas.microsoft.com/office/powerpoint/2010/main" val="3580304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622690A2-6A95-905C-0CE6-2BB873BF1249}"/>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46FF6D38-34E8-15C5-2DD8-2FB289441ABF}"/>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Anatomy of a Java Program</a:t>
            </a:r>
            <a:endParaRPr lang="en-CA" sz="3200" dirty="0">
              <a:solidFill>
                <a:schemeClr val="dk1"/>
              </a:solidFill>
              <a:latin typeface="Anton"/>
              <a:ea typeface="Anton"/>
              <a:cs typeface="Anton"/>
              <a:sym typeface="Anton"/>
            </a:endParaRPr>
          </a:p>
        </p:txBody>
      </p:sp>
      <p:sp>
        <p:nvSpPr>
          <p:cNvPr id="878" name="Google Shape;878;p41">
            <a:extLst>
              <a:ext uri="{FF2B5EF4-FFF2-40B4-BE49-F238E27FC236}">
                <a16:creationId xmlns:a16="http://schemas.microsoft.com/office/drawing/2014/main" id="{2832EB75-CE38-A52E-BBB5-86D1AE32028C}"/>
              </a:ext>
            </a:extLst>
          </p:cNvPr>
          <p:cNvSpPr txBox="1">
            <a:spLocks noGrp="1"/>
          </p:cNvSpPr>
          <p:nvPr>
            <p:ph type="subTitle" idx="1"/>
          </p:nvPr>
        </p:nvSpPr>
        <p:spPr>
          <a:xfrm>
            <a:off x="720000" y="1190967"/>
            <a:ext cx="7845776" cy="124295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solidFill>
                  <a:srgbClr val="FF0000"/>
                </a:solidFill>
              </a:rPr>
              <a:t>All java programs share a common structure required for the code to compile and run: </a:t>
            </a:r>
          </a:p>
          <a:p>
            <a:pPr marL="0" lvl="0" indent="0" algn="l" rtl="0">
              <a:spcBef>
                <a:spcPts val="0"/>
              </a:spcBef>
              <a:spcAft>
                <a:spcPts val="0"/>
              </a:spcAft>
              <a:buClr>
                <a:schemeClr val="dk1"/>
              </a:buClr>
              <a:buSzPts val="1100"/>
              <a:buFont typeface="Arial"/>
              <a:buNone/>
            </a:pPr>
            <a:endParaRPr lang="en-US" dirty="0">
              <a:solidFill>
                <a:srgbClr val="FF0000"/>
              </a:solidFill>
            </a:endParaRPr>
          </a:p>
        </p:txBody>
      </p:sp>
      <p:sp>
        <p:nvSpPr>
          <p:cNvPr id="5" name="TextBox 4">
            <a:extLst>
              <a:ext uri="{FF2B5EF4-FFF2-40B4-BE49-F238E27FC236}">
                <a16:creationId xmlns:a16="http://schemas.microsoft.com/office/drawing/2014/main" id="{A46B75E0-E6C5-FC08-8624-9E3FC4B65C1D}"/>
              </a:ext>
            </a:extLst>
          </p:cNvPr>
          <p:cNvSpPr txBox="1"/>
          <p:nvPr/>
        </p:nvSpPr>
        <p:spPr>
          <a:xfrm>
            <a:off x="720000" y="1584426"/>
            <a:ext cx="7114184" cy="1169551"/>
          </a:xfrm>
          <a:prstGeom prst="rect">
            <a:avLst/>
          </a:prstGeom>
          <a:noFill/>
        </p:spPr>
        <p:txBody>
          <a:bodyPr wrap="square">
            <a:spAutoFit/>
          </a:bodyPr>
          <a:lstStyle/>
          <a:p>
            <a:r>
              <a:rPr lang="en-CA" b="0" dirty="0">
                <a:solidFill>
                  <a:srgbClr val="569CD6"/>
                </a:solidFill>
                <a:effectLst/>
                <a:latin typeface="Consolas" panose="020B0609020204030204" pitchFamily="49" charset="0"/>
              </a:rPr>
              <a:t>public</a:t>
            </a:r>
            <a:r>
              <a:rPr lang="en-CA" b="0" dirty="0">
                <a:solidFill>
                  <a:srgbClr val="CCCCCC"/>
                </a:solidFill>
                <a:effectLst/>
                <a:latin typeface="Consolas" panose="020B0609020204030204" pitchFamily="49" charset="0"/>
              </a:rPr>
              <a:t> </a:t>
            </a:r>
            <a:r>
              <a:rPr lang="en-CA" b="0" dirty="0">
                <a:solidFill>
                  <a:srgbClr val="569CD6"/>
                </a:solidFill>
                <a:effectLst/>
                <a:latin typeface="Consolas" panose="020B0609020204030204" pitchFamily="49" charset="0"/>
              </a:rPr>
              <a:t>class</a:t>
            </a:r>
            <a:r>
              <a:rPr lang="en-CA" b="0" dirty="0">
                <a:solidFill>
                  <a:srgbClr val="CCCCCC"/>
                </a:solidFill>
                <a:effectLst/>
                <a:latin typeface="Consolas" panose="020B0609020204030204" pitchFamily="49" charset="0"/>
              </a:rPr>
              <a:t> </a:t>
            </a:r>
            <a:r>
              <a:rPr lang="en-CA" b="0" dirty="0">
                <a:solidFill>
                  <a:srgbClr val="4EC9B0"/>
                </a:solidFill>
                <a:effectLst/>
                <a:latin typeface="Consolas" panose="020B0609020204030204" pitchFamily="49" charset="0"/>
              </a:rPr>
              <a:t>App</a:t>
            </a:r>
            <a:r>
              <a:rPr lang="en-CA" b="0" dirty="0">
                <a:solidFill>
                  <a:srgbClr val="CCCCCC"/>
                </a:solidFill>
                <a:effectLst/>
                <a:latin typeface="Consolas" panose="020B0609020204030204" pitchFamily="49" charset="0"/>
              </a:rPr>
              <a:t> {</a:t>
            </a:r>
          </a:p>
          <a:p>
            <a:r>
              <a:rPr lang="en-CA" b="0" dirty="0">
                <a:solidFill>
                  <a:srgbClr val="CCCCCC"/>
                </a:solidFill>
                <a:effectLst/>
                <a:latin typeface="Consolas" panose="020B0609020204030204" pitchFamily="49" charset="0"/>
              </a:rPr>
              <a:t>    </a:t>
            </a:r>
            <a:r>
              <a:rPr lang="en-CA" b="0" dirty="0">
                <a:solidFill>
                  <a:srgbClr val="569CD6"/>
                </a:solidFill>
                <a:effectLst/>
                <a:latin typeface="Consolas" panose="020B0609020204030204" pitchFamily="49" charset="0"/>
              </a:rPr>
              <a:t>public</a:t>
            </a:r>
            <a:r>
              <a:rPr lang="en-CA" b="0" dirty="0">
                <a:solidFill>
                  <a:srgbClr val="CCCCCC"/>
                </a:solidFill>
                <a:effectLst/>
                <a:latin typeface="Consolas" panose="020B0609020204030204" pitchFamily="49" charset="0"/>
              </a:rPr>
              <a:t> </a:t>
            </a:r>
            <a:r>
              <a:rPr lang="en-CA" b="0" dirty="0">
                <a:solidFill>
                  <a:srgbClr val="569CD6"/>
                </a:solidFill>
                <a:effectLst/>
                <a:latin typeface="Consolas" panose="020B0609020204030204" pitchFamily="49" charset="0"/>
              </a:rPr>
              <a:t>static</a:t>
            </a:r>
            <a:r>
              <a:rPr lang="en-CA" b="0" dirty="0">
                <a:solidFill>
                  <a:srgbClr val="CCCCCC"/>
                </a:solidFill>
                <a:effectLst/>
                <a:latin typeface="Consolas" panose="020B0609020204030204" pitchFamily="49" charset="0"/>
              </a:rPr>
              <a:t> </a:t>
            </a:r>
            <a:r>
              <a:rPr lang="en-CA" b="0" dirty="0">
                <a:solidFill>
                  <a:srgbClr val="4EC9B0"/>
                </a:solidFill>
                <a:effectLst/>
                <a:latin typeface="Consolas" panose="020B0609020204030204" pitchFamily="49" charset="0"/>
              </a:rPr>
              <a:t>void</a:t>
            </a:r>
            <a:r>
              <a:rPr lang="en-CA" b="0" dirty="0">
                <a:solidFill>
                  <a:srgbClr val="CCCCCC"/>
                </a:solidFill>
                <a:effectLst/>
                <a:latin typeface="Consolas" panose="020B0609020204030204" pitchFamily="49" charset="0"/>
              </a:rPr>
              <a:t> </a:t>
            </a:r>
            <a:r>
              <a:rPr lang="en-CA" b="0" dirty="0">
                <a:solidFill>
                  <a:srgbClr val="DCDCAA"/>
                </a:solidFill>
                <a:effectLst/>
                <a:latin typeface="Consolas" panose="020B0609020204030204" pitchFamily="49" charset="0"/>
              </a:rPr>
              <a:t>main</a:t>
            </a:r>
            <a:r>
              <a:rPr lang="en-CA" b="0" dirty="0">
                <a:solidFill>
                  <a:srgbClr val="CCCCCC"/>
                </a:solidFill>
                <a:effectLst/>
                <a:latin typeface="Consolas" panose="020B0609020204030204" pitchFamily="49" charset="0"/>
              </a:rPr>
              <a:t>(</a:t>
            </a:r>
            <a:r>
              <a:rPr lang="en-CA" b="0" dirty="0">
                <a:solidFill>
                  <a:srgbClr val="4EC9B0"/>
                </a:solidFill>
                <a:effectLst/>
                <a:latin typeface="Consolas" panose="020B0609020204030204" pitchFamily="49" charset="0"/>
              </a:rPr>
              <a:t>String</a:t>
            </a:r>
            <a:r>
              <a:rPr lang="en-CA" b="0" dirty="0">
                <a:solidFill>
                  <a:srgbClr val="CCCCCC"/>
                </a:solidFill>
                <a:effectLst/>
                <a:latin typeface="Consolas" panose="020B0609020204030204" pitchFamily="49" charset="0"/>
              </a:rPr>
              <a:t>[] </a:t>
            </a:r>
            <a:r>
              <a:rPr lang="en-CA" b="0" dirty="0" err="1">
                <a:solidFill>
                  <a:srgbClr val="9CDCFE"/>
                </a:solidFill>
                <a:effectLst/>
                <a:latin typeface="Consolas" panose="020B0609020204030204" pitchFamily="49" charset="0"/>
              </a:rPr>
              <a:t>args</a:t>
            </a:r>
            <a:r>
              <a:rPr lang="en-CA" b="0" dirty="0">
                <a:solidFill>
                  <a:srgbClr val="CCCCCC"/>
                </a:solidFill>
                <a:effectLst/>
                <a:latin typeface="Consolas" panose="020B0609020204030204" pitchFamily="49" charset="0"/>
              </a:rPr>
              <a:t>) </a:t>
            </a:r>
            <a:r>
              <a:rPr lang="en-CA" b="0" dirty="0">
                <a:solidFill>
                  <a:srgbClr val="569CD6"/>
                </a:solidFill>
                <a:effectLst/>
                <a:latin typeface="Consolas" panose="020B0609020204030204" pitchFamily="49" charset="0"/>
              </a:rPr>
              <a:t>throws</a:t>
            </a:r>
            <a:r>
              <a:rPr lang="en-CA" b="0" dirty="0">
                <a:solidFill>
                  <a:srgbClr val="CCCCCC"/>
                </a:solidFill>
                <a:effectLst/>
                <a:latin typeface="Consolas" panose="020B0609020204030204" pitchFamily="49" charset="0"/>
              </a:rPr>
              <a:t> </a:t>
            </a:r>
            <a:r>
              <a:rPr lang="en-CA" b="0" dirty="0">
                <a:solidFill>
                  <a:srgbClr val="4EC9B0"/>
                </a:solidFill>
                <a:effectLst/>
                <a:latin typeface="Consolas" panose="020B0609020204030204" pitchFamily="49" charset="0"/>
              </a:rPr>
              <a:t>Exception</a:t>
            </a:r>
            <a:r>
              <a:rPr lang="en-CA" b="0" dirty="0">
                <a:solidFill>
                  <a:srgbClr val="CCCCCC"/>
                </a:solidFill>
                <a:effectLst/>
                <a:latin typeface="Consolas" panose="020B0609020204030204" pitchFamily="49" charset="0"/>
              </a:rPr>
              <a:t> {</a:t>
            </a:r>
          </a:p>
          <a:p>
            <a:r>
              <a:rPr lang="en-CA" b="0" dirty="0">
                <a:solidFill>
                  <a:srgbClr val="CCCCCC"/>
                </a:solidFill>
                <a:effectLst/>
                <a:latin typeface="Consolas" panose="020B0609020204030204" pitchFamily="49" charset="0"/>
              </a:rPr>
              <a:t>        </a:t>
            </a:r>
            <a:r>
              <a:rPr lang="en-CA" b="0" dirty="0" err="1">
                <a:solidFill>
                  <a:srgbClr val="4EC9B0"/>
                </a:solidFill>
                <a:effectLst/>
                <a:latin typeface="Consolas" panose="020B0609020204030204" pitchFamily="49" charset="0"/>
              </a:rPr>
              <a:t>System</a:t>
            </a:r>
            <a:r>
              <a:rPr lang="en-CA" b="0" dirty="0" err="1">
                <a:solidFill>
                  <a:srgbClr val="CCCCCC"/>
                </a:solidFill>
                <a:effectLst/>
                <a:latin typeface="Consolas" panose="020B0609020204030204" pitchFamily="49" charset="0"/>
              </a:rPr>
              <a:t>.</a:t>
            </a:r>
            <a:r>
              <a:rPr lang="en-CA" b="0" dirty="0" err="1">
                <a:solidFill>
                  <a:srgbClr val="4FC1FF"/>
                </a:solidFill>
                <a:effectLst/>
                <a:latin typeface="Consolas" panose="020B0609020204030204" pitchFamily="49" charset="0"/>
              </a:rPr>
              <a:t>out</a:t>
            </a:r>
            <a:r>
              <a:rPr lang="en-CA" b="0" dirty="0" err="1">
                <a:solidFill>
                  <a:srgbClr val="CCCCCC"/>
                </a:solidFill>
                <a:effectLst/>
                <a:latin typeface="Consolas" panose="020B0609020204030204" pitchFamily="49" charset="0"/>
              </a:rPr>
              <a:t>.</a:t>
            </a:r>
            <a:r>
              <a:rPr lang="en-CA" b="0" dirty="0" err="1">
                <a:solidFill>
                  <a:srgbClr val="DCDCAA"/>
                </a:solidFill>
                <a:effectLst/>
                <a:latin typeface="Consolas" panose="020B0609020204030204" pitchFamily="49" charset="0"/>
              </a:rPr>
              <a:t>println</a:t>
            </a:r>
            <a:r>
              <a:rPr lang="en-CA" b="0" dirty="0">
                <a:solidFill>
                  <a:srgbClr val="CCCCCC"/>
                </a:solidFill>
                <a:effectLst/>
                <a:latin typeface="Consolas" panose="020B0609020204030204" pitchFamily="49" charset="0"/>
              </a:rPr>
              <a:t>(</a:t>
            </a:r>
            <a:r>
              <a:rPr lang="en-CA" b="0" dirty="0">
                <a:solidFill>
                  <a:srgbClr val="CE9178"/>
                </a:solidFill>
                <a:effectLst/>
                <a:latin typeface="Consolas" panose="020B0609020204030204" pitchFamily="49" charset="0"/>
              </a:rPr>
              <a:t>"Hello, World!"</a:t>
            </a:r>
            <a:r>
              <a:rPr lang="en-CA" b="0" dirty="0">
                <a:solidFill>
                  <a:srgbClr val="CCCCCC"/>
                </a:solidFill>
                <a:effectLst/>
                <a:latin typeface="Consolas" panose="020B0609020204030204" pitchFamily="49" charset="0"/>
              </a:rPr>
              <a:t>);</a:t>
            </a:r>
          </a:p>
          <a:p>
            <a:r>
              <a:rPr lang="en-CA" b="0" dirty="0">
                <a:solidFill>
                  <a:srgbClr val="CCCCCC"/>
                </a:solidFill>
                <a:effectLst/>
                <a:latin typeface="Consolas" panose="020B0609020204030204" pitchFamily="49" charset="0"/>
              </a:rPr>
              <a:t>    }</a:t>
            </a:r>
          </a:p>
          <a:p>
            <a:r>
              <a:rPr lang="en-CA" b="0" dirty="0">
                <a:solidFill>
                  <a:srgbClr val="CCCCCC"/>
                </a:solidFill>
                <a:effectLst/>
                <a:latin typeface="Consolas" panose="020B0609020204030204" pitchFamily="49" charset="0"/>
              </a:rPr>
              <a:t>}</a:t>
            </a:r>
          </a:p>
        </p:txBody>
      </p:sp>
      <p:sp>
        <p:nvSpPr>
          <p:cNvPr id="3" name="TextBox 2">
            <a:extLst>
              <a:ext uri="{FF2B5EF4-FFF2-40B4-BE49-F238E27FC236}">
                <a16:creationId xmlns:a16="http://schemas.microsoft.com/office/drawing/2014/main" id="{0338BE72-CEE3-EFB2-57BB-01BA80816315}"/>
              </a:ext>
            </a:extLst>
          </p:cNvPr>
          <p:cNvSpPr txBox="1"/>
          <p:nvPr/>
        </p:nvSpPr>
        <p:spPr>
          <a:xfrm>
            <a:off x="392546" y="2998772"/>
            <a:ext cx="4572000" cy="738664"/>
          </a:xfrm>
          <a:prstGeom prst="rect">
            <a:avLst/>
          </a:prstGeom>
          <a:noFill/>
        </p:spPr>
        <p:txBody>
          <a:bodyPr wrap="square">
            <a:spAutoFit/>
          </a:bodyPr>
          <a:lstStyle/>
          <a:p>
            <a:r>
              <a:rPr lang="en-CA" b="0" dirty="0">
                <a:solidFill>
                  <a:srgbClr val="569CD6"/>
                </a:solidFill>
                <a:effectLst/>
                <a:latin typeface="Consolas" panose="020B0609020204030204" pitchFamily="49" charset="0"/>
              </a:rPr>
              <a:t>public</a:t>
            </a:r>
            <a:r>
              <a:rPr lang="en-CA" b="0" dirty="0">
                <a:solidFill>
                  <a:srgbClr val="CCCCCC"/>
                </a:solidFill>
                <a:effectLst/>
                <a:latin typeface="Consolas" panose="020B0609020204030204" pitchFamily="49" charset="0"/>
              </a:rPr>
              <a:t> </a:t>
            </a:r>
            <a:r>
              <a:rPr lang="en-CA" b="0" dirty="0">
                <a:solidFill>
                  <a:srgbClr val="569CD6"/>
                </a:solidFill>
                <a:effectLst/>
                <a:latin typeface="Consolas" panose="020B0609020204030204" pitchFamily="49" charset="0"/>
              </a:rPr>
              <a:t>static</a:t>
            </a:r>
            <a:r>
              <a:rPr lang="en-CA" b="0" dirty="0">
                <a:solidFill>
                  <a:srgbClr val="CCCCCC"/>
                </a:solidFill>
                <a:effectLst/>
                <a:latin typeface="Consolas" panose="020B0609020204030204" pitchFamily="49" charset="0"/>
              </a:rPr>
              <a:t> </a:t>
            </a:r>
            <a:r>
              <a:rPr lang="en-CA" b="0" dirty="0">
                <a:solidFill>
                  <a:srgbClr val="4EC9B0"/>
                </a:solidFill>
                <a:effectLst/>
                <a:latin typeface="Consolas" panose="020B0609020204030204" pitchFamily="49" charset="0"/>
              </a:rPr>
              <a:t>void</a:t>
            </a:r>
            <a:r>
              <a:rPr lang="en-CA" b="0" dirty="0">
                <a:solidFill>
                  <a:srgbClr val="CCCCCC"/>
                </a:solidFill>
                <a:effectLst/>
                <a:latin typeface="Consolas" panose="020B0609020204030204" pitchFamily="49" charset="0"/>
              </a:rPr>
              <a:t> </a:t>
            </a:r>
            <a:r>
              <a:rPr lang="en-CA" b="0" dirty="0">
                <a:solidFill>
                  <a:srgbClr val="DCDCAA"/>
                </a:solidFill>
                <a:effectLst/>
                <a:latin typeface="Consolas" panose="020B0609020204030204" pitchFamily="49" charset="0"/>
              </a:rPr>
              <a:t>main</a:t>
            </a:r>
            <a:r>
              <a:rPr lang="en-CA" b="0" dirty="0">
                <a:solidFill>
                  <a:srgbClr val="CCCCCC"/>
                </a:solidFill>
                <a:effectLst/>
                <a:latin typeface="Consolas" panose="020B0609020204030204" pitchFamily="49" charset="0"/>
              </a:rPr>
              <a:t>(</a:t>
            </a:r>
            <a:r>
              <a:rPr lang="en-CA" b="0" dirty="0">
                <a:solidFill>
                  <a:srgbClr val="4EC9B0"/>
                </a:solidFill>
                <a:effectLst/>
                <a:latin typeface="Consolas" panose="020B0609020204030204" pitchFamily="49" charset="0"/>
              </a:rPr>
              <a:t>String</a:t>
            </a:r>
            <a:r>
              <a:rPr lang="en-CA" b="0" dirty="0">
                <a:solidFill>
                  <a:srgbClr val="CCCCCC"/>
                </a:solidFill>
                <a:effectLst/>
                <a:latin typeface="Consolas" panose="020B0609020204030204" pitchFamily="49" charset="0"/>
              </a:rPr>
              <a:t>[] </a:t>
            </a:r>
            <a:r>
              <a:rPr lang="en-CA" b="0" dirty="0" err="1">
                <a:solidFill>
                  <a:srgbClr val="9CDCFE"/>
                </a:solidFill>
                <a:effectLst/>
                <a:latin typeface="Consolas" panose="020B0609020204030204" pitchFamily="49" charset="0"/>
              </a:rPr>
              <a:t>args</a:t>
            </a:r>
            <a:r>
              <a:rPr lang="en-CA" b="0" dirty="0">
                <a:solidFill>
                  <a:srgbClr val="CCCCCC"/>
                </a:solidFill>
                <a:effectLst/>
                <a:latin typeface="Consolas" panose="020B0609020204030204" pitchFamily="49" charset="0"/>
              </a:rPr>
              <a:t>){</a:t>
            </a:r>
          </a:p>
          <a:p>
            <a:r>
              <a:rPr lang="en-CA" dirty="0">
                <a:solidFill>
                  <a:srgbClr val="CCCCCC"/>
                </a:solidFill>
                <a:latin typeface="Consolas" panose="020B0609020204030204" pitchFamily="49" charset="0"/>
              </a:rPr>
              <a:t>…</a:t>
            </a:r>
          </a:p>
          <a:p>
            <a:r>
              <a:rPr lang="en-CA" b="0" dirty="0">
                <a:solidFill>
                  <a:srgbClr val="CCCCCC"/>
                </a:solidFill>
                <a:effectLst/>
                <a:latin typeface="Consolas" panose="020B0609020204030204" pitchFamily="49" charset="0"/>
              </a:rPr>
              <a:t>}</a:t>
            </a:r>
          </a:p>
        </p:txBody>
      </p:sp>
      <p:sp>
        <p:nvSpPr>
          <p:cNvPr id="4" name="Google Shape;878;p41">
            <a:extLst>
              <a:ext uri="{FF2B5EF4-FFF2-40B4-BE49-F238E27FC236}">
                <a16:creationId xmlns:a16="http://schemas.microsoft.com/office/drawing/2014/main" id="{1AD54AFA-1706-F768-DE03-CC52CC53AAEC}"/>
              </a:ext>
            </a:extLst>
          </p:cNvPr>
          <p:cNvSpPr txBox="1">
            <a:spLocks/>
          </p:cNvSpPr>
          <p:nvPr/>
        </p:nvSpPr>
        <p:spPr>
          <a:xfrm>
            <a:off x="4513609" y="2571750"/>
            <a:ext cx="4352364" cy="12429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600"/>
              <a:buFont typeface="Nunito Light"/>
              <a:buChar char="●"/>
              <a:defRPr sz="1400" b="0" i="0" u="none" strike="noStrike" cap="none">
                <a:solidFill>
                  <a:schemeClr val="dk1"/>
                </a:solidFill>
                <a:latin typeface="Catamaran"/>
                <a:ea typeface="Catamaran"/>
                <a:cs typeface="Catamaran"/>
                <a:sym typeface="Catamaran"/>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dk1"/>
                </a:solidFill>
                <a:latin typeface="Catamaran"/>
                <a:ea typeface="Catamaran"/>
                <a:cs typeface="Catamaran"/>
                <a:sym typeface="Catamaran"/>
              </a:defRPr>
            </a:lvl2pPr>
            <a:lvl3pPr marL="1371600" marR="0" lvl="2"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Catamaran"/>
                <a:ea typeface="Catamaran"/>
                <a:cs typeface="Catamaran"/>
                <a:sym typeface="Catamaran"/>
              </a:defRPr>
            </a:lvl3pPr>
            <a:lvl4pPr marL="1828800" marR="0" lvl="3"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Catamaran"/>
                <a:ea typeface="Catamaran"/>
                <a:cs typeface="Catamaran"/>
                <a:sym typeface="Catamaran"/>
              </a:defRPr>
            </a:lvl4pPr>
            <a:lvl5pPr marL="2286000" marR="0" lvl="4" indent="-317500" algn="ctr" rtl="0">
              <a:lnSpc>
                <a:spcPct val="100000"/>
              </a:lnSpc>
              <a:spcBef>
                <a:spcPts val="0"/>
              </a:spcBef>
              <a:spcAft>
                <a:spcPts val="0"/>
              </a:spcAft>
              <a:buClr>
                <a:srgbClr val="E76A28"/>
              </a:buClr>
              <a:buSzPts val="1400"/>
              <a:buFont typeface="Nunito Light"/>
              <a:buChar char="○"/>
              <a:defRPr sz="1400" b="0" i="0" u="none" strike="noStrike" cap="none">
                <a:solidFill>
                  <a:schemeClr val="dk1"/>
                </a:solidFill>
                <a:latin typeface="Catamaran"/>
                <a:ea typeface="Catamaran"/>
                <a:cs typeface="Catamaran"/>
                <a:sym typeface="Catamaran"/>
              </a:defRPr>
            </a:lvl5pPr>
            <a:lvl6pPr marL="2743200" marR="0" lvl="5"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Catamaran"/>
                <a:ea typeface="Catamaran"/>
                <a:cs typeface="Catamaran"/>
                <a:sym typeface="Catamaran"/>
              </a:defRPr>
            </a:lvl6pPr>
            <a:lvl7pPr marL="3200400" marR="0" lvl="6"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Catamaran"/>
                <a:ea typeface="Catamaran"/>
                <a:cs typeface="Catamaran"/>
                <a:sym typeface="Catamaran"/>
              </a:defRPr>
            </a:lvl7pPr>
            <a:lvl8pPr marL="3657600" marR="0" lvl="7"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Catamaran"/>
                <a:ea typeface="Catamaran"/>
                <a:cs typeface="Catamaran"/>
                <a:sym typeface="Catamaran"/>
              </a:defRPr>
            </a:lvl8pPr>
            <a:lvl9pPr marL="4114800" marR="0" lvl="8"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Catamaran"/>
                <a:ea typeface="Catamaran"/>
                <a:cs typeface="Catamaran"/>
                <a:sym typeface="Catamaran"/>
              </a:defRPr>
            </a:lvl9pPr>
          </a:lstStyle>
          <a:p>
            <a:pPr marL="285750" indent="-285750">
              <a:buSzPts val="1100"/>
            </a:pPr>
            <a:r>
              <a:rPr lang="en-US" dirty="0">
                <a:solidFill>
                  <a:srgbClr val="FF0000"/>
                </a:solidFill>
              </a:rPr>
              <a:t>defines the main() method, which is the entry point for program execution. Again, the braces {......} encloses the body of the method, which contains programming statements</a:t>
            </a:r>
          </a:p>
        </p:txBody>
      </p:sp>
      <p:sp>
        <p:nvSpPr>
          <p:cNvPr id="6" name="TextBox 5">
            <a:extLst>
              <a:ext uri="{FF2B5EF4-FFF2-40B4-BE49-F238E27FC236}">
                <a16:creationId xmlns:a16="http://schemas.microsoft.com/office/drawing/2014/main" id="{4BD42441-935C-07C6-E7D9-6AB0E44725EE}"/>
              </a:ext>
            </a:extLst>
          </p:cNvPr>
          <p:cNvSpPr txBox="1"/>
          <p:nvPr/>
        </p:nvSpPr>
        <p:spPr>
          <a:xfrm>
            <a:off x="392546" y="4159600"/>
            <a:ext cx="4572000" cy="307777"/>
          </a:xfrm>
          <a:prstGeom prst="rect">
            <a:avLst/>
          </a:prstGeom>
          <a:noFill/>
        </p:spPr>
        <p:txBody>
          <a:bodyPr wrap="square">
            <a:spAutoFit/>
          </a:bodyPr>
          <a:lstStyle/>
          <a:p>
            <a:r>
              <a:rPr lang="en-CA" b="0" dirty="0" err="1">
                <a:solidFill>
                  <a:srgbClr val="4EC9B0"/>
                </a:solidFill>
                <a:effectLst/>
                <a:latin typeface="Consolas" panose="020B0609020204030204" pitchFamily="49" charset="0"/>
              </a:rPr>
              <a:t>System</a:t>
            </a:r>
            <a:r>
              <a:rPr lang="en-CA" b="0" dirty="0" err="1">
                <a:solidFill>
                  <a:srgbClr val="CCCCCC"/>
                </a:solidFill>
                <a:effectLst/>
                <a:latin typeface="Consolas" panose="020B0609020204030204" pitchFamily="49" charset="0"/>
              </a:rPr>
              <a:t>.</a:t>
            </a:r>
            <a:r>
              <a:rPr lang="en-CA" b="0" dirty="0" err="1">
                <a:solidFill>
                  <a:srgbClr val="4FC1FF"/>
                </a:solidFill>
                <a:effectLst/>
                <a:latin typeface="Consolas" panose="020B0609020204030204" pitchFamily="49" charset="0"/>
              </a:rPr>
              <a:t>out</a:t>
            </a:r>
            <a:r>
              <a:rPr lang="en-CA" b="0" dirty="0" err="1">
                <a:solidFill>
                  <a:srgbClr val="CCCCCC"/>
                </a:solidFill>
                <a:effectLst/>
                <a:latin typeface="Consolas" panose="020B0609020204030204" pitchFamily="49" charset="0"/>
              </a:rPr>
              <a:t>.</a:t>
            </a:r>
            <a:r>
              <a:rPr lang="en-CA" b="0" dirty="0" err="1">
                <a:solidFill>
                  <a:srgbClr val="DCDCAA"/>
                </a:solidFill>
                <a:effectLst/>
                <a:latin typeface="Consolas" panose="020B0609020204030204" pitchFamily="49" charset="0"/>
              </a:rPr>
              <a:t>println</a:t>
            </a:r>
            <a:r>
              <a:rPr lang="en-CA" b="0" dirty="0">
                <a:solidFill>
                  <a:srgbClr val="CCCCCC"/>
                </a:solidFill>
                <a:effectLst/>
                <a:latin typeface="Consolas" panose="020B0609020204030204" pitchFamily="49" charset="0"/>
              </a:rPr>
              <a:t>(</a:t>
            </a:r>
            <a:r>
              <a:rPr lang="en-CA" b="0" dirty="0">
                <a:solidFill>
                  <a:srgbClr val="CE9178"/>
                </a:solidFill>
                <a:effectLst/>
                <a:latin typeface="Consolas" panose="020B0609020204030204" pitchFamily="49" charset="0"/>
              </a:rPr>
              <a:t>"Hello, World!"</a:t>
            </a:r>
            <a:r>
              <a:rPr lang="en-CA" b="0" dirty="0">
                <a:solidFill>
                  <a:srgbClr val="CCCCCC"/>
                </a:solidFill>
                <a:effectLst/>
                <a:latin typeface="Consolas" panose="020B0609020204030204" pitchFamily="49" charset="0"/>
              </a:rPr>
              <a:t>);</a:t>
            </a:r>
            <a:endParaRPr lang="en-CA" dirty="0"/>
          </a:p>
        </p:txBody>
      </p:sp>
      <p:sp>
        <p:nvSpPr>
          <p:cNvPr id="7" name="Google Shape;878;p41">
            <a:extLst>
              <a:ext uri="{FF2B5EF4-FFF2-40B4-BE49-F238E27FC236}">
                <a16:creationId xmlns:a16="http://schemas.microsoft.com/office/drawing/2014/main" id="{94BDA2B0-26A4-E36B-53EB-2B622390FE98}"/>
              </a:ext>
            </a:extLst>
          </p:cNvPr>
          <p:cNvSpPr txBox="1">
            <a:spLocks/>
          </p:cNvSpPr>
          <p:nvPr/>
        </p:nvSpPr>
        <p:spPr>
          <a:xfrm>
            <a:off x="4548983" y="3711093"/>
            <a:ext cx="4352364" cy="12429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600"/>
              <a:buFont typeface="Nunito Light"/>
              <a:buChar char="●"/>
              <a:defRPr sz="1400" b="0" i="0" u="none" strike="noStrike" cap="none">
                <a:solidFill>
                  <a:schemeClr val="dk1"/>
                </a:solidFill>
                <a:latin typeface="Catamaran"/>
                <a:ea typeface="Catamaran"/>
                <a:cs typeface="Catamaran"/>
                <a:sym typeface="Catamaran"/>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dk1"/>
                </a:solidFill>
                <a:latin typeface="Catamaran"/>
                <a:ea typeface="Catamaran"/>
                <a:cs typeface="Catamaran"/>
                <a:sym typeface="Catamaran"/>
              </a:defRPr>
            </a:lvl2pPr>
            <a:lvl3pPr marL="1371600" marR="0" lvl="2"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Catamaran"/>
                <a:ea typeface="Catamaran"/>
                <a:cs typeface="Catamaran"/>
                <a:sym typeface="Catamaran"/>
              </a:defRPr>
            </a:lvl3pPr>
            <a:lvl4pPr marL="1828800" marR="0" lvl="3"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Catamaran"/>
                <a:ea typeface="Catamaran"/>
                <a:cs typeface="Catamaran"/>
                <a:sym typeface="Catamaran"/>
              </a:defRPr>
            </a:lvl4pPr>
            <a:lvl5pPr marL="2286000" marR="0" lvl="4" indent="-317500" algn="ctr" rtl="0">
              <a:lnSpc>
                <a:spcPct val="100000"/>
              </a:lnSpc>
              <a:spcBef>
                <a:spcPts val="0"/>
              </a:spcBef>
              <a:spcAft>
                <a:spcPts val="0"/>
              </a:spcAft>
              <a:buClr>
                <a:srgbClr val="E76A28"/>
              </a:buClr>
              <a:buSzPts val="1400"/>
              <a:buFont typeface="Nunito Light"/>
              <a:buChar char="○"/>
              <a:defRPr sz="1400" b="0" i="0" u="none" strike="noStrike" cap="none">
                <a:solidFill>
                  <a:schemeClr val="dk1"/>
                </a:solidFill>
                <a:latin typeface="Catamaran"/>
                <a:ea typeface="Catamaran"/>
                <a:cs typeface="Catamaran"/>
                <a:sym typeface="Catamaran"/>
              </a:defRPr>
            </a:lvl5pPr>
            <a:lvl6pPr marL="2743200" marR="0" lvl="5"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Catamaran"/>
                <a:ea typeface="Catamaran"/>
                <a:cs typeface="Catamaran"/>
                <a:sym typeface="Catamaran"/>
              </a:defRPr>
            </a:lvl6pPr>
            <a:lvl7pPr marL="3200400" marR="0" lvl="6"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Catamaran"/>
                <a:ea typeface="Catamaran"/>
                <a:cs typeface="Catamaran"/>
                <a:sym typeface="Catamaran"/>
              </a:defRPr>
            </a:lvl7pPr>
            <a:lvl8pPr marL="3657600" marR="0" lvl="7"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Catamaran"/>
                <a:ea typeface="Catamaran"/>
                <a:cs typeface="Catamaran"/>
                <a:sym typeface="Catamaran"/>
              </a:defRPr>
            </a:lvl8pPr>
            <a:lvl9pPr marL="4114800" marR="0" lvl="8"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Catamaran"/>
                <a:ea typeface="Catamaran"/>
                <a:cs typeface="Catamaran"/>
                <a:sym typeface="Catamaran"/>
              </a:defRPr>
            </a:lvl9pPr>
          </a:lstStyle>
          <a:p>
            <a:pPr marL="285750" indent="-285750">
              <a:buSzPts val="1100"/>
            </a:pPr>
            <a:r>
              <a:rPr lang="en-US" dirty="0">
                <a:solidFill>
                  <a:srgbClr val="FF0000"/>
                </a:solidFill>
              </a:rPr>
              <a:t>prints the string "Hello, world!" to the display console. A string is surrounded by a pair of double quotes and contain texts. Programming statements end with a semi-colon (;)</a:t>
            </a:r>
          </a:p>
        </p:txBody>
      </p:sp>
    </p:spTree>
    <p:extLst>
      <p:ext uri="{BB962C8B-B14F-4D97-AF65-F5344CB8AC3E}">
        <p14:creationId xmlns:p14="http://schemas.microsoft.com/office/powerpoint/2010/main" val="1404003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911D2978-F947-8E2C-04BA-D6373EEA013B}"/>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4C0A1FD9-D37C-A4AF-B36F-E4A126F4EEB2}"/>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Java Vocabulary</a:t>
            </a:r>
            <a:endParaRPr lang="en-CA" sz="3200" dirty="0">
              <a:solidFill>
                <a:schemeClr val="dk1"/>
              </a:solidFill>
              <a:latin typeface="Anton"/>
              <a:ea typeface="Anton"/>
              <a:cs typeface="Anton"/>
              <a:sym typeface="Anton"/>
            </a:endParaRPr>
          </a:p>
        </p:txBody>
      </p:sp>
      <p:graphicFrame>
        <p:nvGraphicFramePr>
          <p:cNvPr id="2" name="Table 1">
            <a:extLst>
              <a:ext uri="{FF2B5EF4-FFF2-40B4-BE49-F238E27FC236}">
                <a16:creationId xmlns:a16="http://schemas.microsoft.com/office/drawing/2014/main" id="{AF75133F-3DC5-2113-D778-ADD86E78BD57}"/>
              </a:ext>
            </a:extLst>
          </p:cNvPr>
          <p:cNvGraphicFramePr>
            <a:graphicFrameLocks noGrp="1"/>
          </p:cNvGraphicFramePr>
          <p:nvPr>
            <p:extLst>
              <p:ext uri="{D42A27DB-BD31-4B8C-83A1-F6EECF244321}">
                <p14:modId xmlns:p14="http://schemas.microsoft.com/office/powerpoint/2010/main" val="2058600249"/>
              </p:ext>
            </p:extLst>
          </p:nvPr>
        </p:nvGraphicFramePr>
        <p:xfrm>
          <a:off x="879267" y="1556952"/>
          <a:ext cx="7703999" cy="2717800"/>
        </p:xfrm>
        <a:graphic>
          <a:graphicData uri="http://schemas.openxmlformats.org/drawingml/2006/table">
            <a:tbl>
              <a:tblPr firstRow="1" bandRow="1">
                <a:tableStyleId>{9577CEE3-539C-40FE-893D-AA8995659627}</a:tableStyleId>
              </a:tblPr>
              <a:tblGrid>
                <a:gridCol w="1404846">
                  <a:extLst>
                    <a:ext uri="{9D8B030D-6E8A-4147-A177-3AD203B41FA5}">
                      <a16:colId xmlns:a16="http://schemas.microsoft.com/office/drawing/2014/main" val="3624451497"/>
                    </a:ext>
                  </a:extLst>
                </a:gridCol>
                <a:gridCol w="6299153">
                  <a:extLst>
                    <a:ext uri="{9D8B030D-6E8A-4147-A177-3AD203B41FA5}">
                      <a16:colId xmlns:a16="http://schemas.microsoft.com/office/drawing/2014/main" val="2107496989"/>
                    </a:ext>
                  </a:extLst>
                </a:gridCol>
              </a:tblGrid>
              <a:tr h="368524">
                <a:tc>
                  <a:txBody>
                    <a:bodyPr/>
                    <a:lstStyle/>
                    <a:p>
                      <a:pPr algn="r"/>
                      <a:r>
                        <a:rPr lang="en-US" sz="1100" b="0" i="0" u="none" strike="noStrike" cap="none" dirty="0">
                          <a:solidFill>
                            <a:schemeClr val="hlink"/>
                          </a:solidFill>
                          <a:uFill>
                            <a:noFill/>
                          </a:uFill>
                          <a:latin typeface="Anton"/>
                          <a:cs typeface="Arial"/>
                          <a:sym typeface="Arial"/>
                        </a:rPr>
                        <a:t>Comments</a:t>
                      </a:r>
                      <a:endParaRPr lang="en-CA" sz="1100" b="0" i="0" u="none" strike="noStrike" cap="none" dirty="0">
                        <a:solidFill>
                          <a:schemeClr val="hlink"/>
                        </a:solidFill>
                        <a:uFill>
                          <a:noFill/>
                        </a:uFill>
                        <a:latin typeface="Anton"/>
                        <a:cs typeface="Arial"/>
                        <a:sym typeface="Arial"/>
                      </a:endParaRPr>
                    </a:p>
                  </a:txBody>
                  <a:tcPr anchor="ctr"/>
                </a:tc>
                <a:tc>
                  <a:txBody>
                    <a:bodyPr/>
                    <a:lstStyle/>
                    <a:p>
                      <a:r>
                        <a:rPr lang="en-US" sz="1000" b="0" i="0" u="none" strike="noStrike" cap="none" dirty="0">
                          <a:solidFill>
                            <a:schemeClr val="dk1"/>
                          </a:solidFill>
                          <a:latin typeface="Catamaran"/>
                          <a:cs typeface="Catamaran"/>
                          <a:sym typeface="Arial"/>
                        </a:rPr>
                        <a:t>A multi-line comment begins with /* and ends with */, and may span multiple lines. An end-of-line (single-line) comment begins with // and lasts till the end of the current line. Comments are NOT executable statements and are ignored by the compiler, but they provide useful explanation and documentation. I strongly suggest that you write comments liberally to explain your thought and logic. You will be marked on comments!!</a:t>
                      </a:r>
                    </a:p>
                  </a:txBody>
                  <a:tcPr anchor="ctr"/>
                </a:tc>
                <a:extLst>
                  <a:ext uri="{0D108BD9-81ED-4DB2-BD59-A6C34878D82A}">
                    <a16:rowId xmlns:a16="http://schemas.microsoft.com/office/drawing/2014/main" val="1121664856"/>
                  </a:ext>
                </a:extLst>
              </a:tr>
              <a:tr h="370840">
                <a:tc>
                  <a:txBody>
                    <a:bodyPr/>
                    <a:lstStyle/>
                    <a:p>
                      <a:pPr algn="r"/>
                      <a:r>
                        <a:rPr lang="en-US" sz="1100" b="0" i="0" u="none" strike="noStrike" cap="none" dirty="0">
                          <a:solidFill>
                            <a:schemeClr val="hlink"/>
                          </a:solidFill>
                          <a:uFill>
                            <a:noFill/>
                          </a:uFill>
                          <a:latin typeface="Anton"/>
                          <a:cs typeface="Arial"/>
                          <a:sym typeface="Arial"/>
                        </a:rPr>
                        <a:t>Statement</a:t>
                      </a:r>
                      <a:endParaRPr lang="en-CA" sz="1100" b="0" i="0" u="none" strike="noStrike" cap="none" dirty="0">
                        <a:solidFill>
                          <a:schemeClr val="hlink"/>
                        </a:solidFill>
                        <a:uFill>
                          <a:noFill/>
                        </a:uFill>
                        <a:latin typeface="Anton"/>
                        <a:cs typeface="Arial"/>
                        <a:sym typeface="Arial"/>
                      </a:endParaRPr>
                    </a:p>
                  </a:txBody>
                  <a:tcPr anchor="ctr"/>
                </a:tc>
                <a:tc>
                  <a:txBody>
                    <a:bodyPr/>
                    <a:lstStyle/>
                    <a:p>
                      <a:r>
                        <a:rPr lang="en-US" sz="1000" b="0" i="0" u="none" strike="noStrike" cap="none" dirty="0">
                          <a:solidFill>
                            <a:schemeClr val="dk1"/>
                          </a:solidFill>
                          <a:latin typeface="Catamaran"/>
                          <a:cs typeface="Catamaran"/>
                          <a:sym typeface="Arial"/>
                        </a:rPr>
                        <a:t>A programming statement performs a single piece of programming action. It is terminated by a semi-colon (;), just like an English sentence is ended with a period</a:t>
                      </a:r>
                      <a:endParaRPr lang="en-CA" sz="1000" b="0" i="0" u="none" strike="noStrike" cap="none" dirty="0">
                        <a:solidFill>
                          <a:schemeClr val="dk1"/>
                        </a:solidFill>
                        <a:latin typeface="Catamaran"/>
                        <a:cs typeface="Catamaran"/>
                        <a:sym typeface="Arial"/>
                      </a:endParaRPr>
                    </a:p>
                  </a:txBody>
                  <a:tcPr anchor="ctr"/>
                </a:tc>
                <a:extLst>
                  <a:ext uri="{0D108BD9-81ED-4DB2-BD59-A6C34878D82A}">
                    <a16:rowId xmlns:a16="http://schemas.microsoft.com/office/drawing/2014/main" val="995829360"/>
                  </a:ext>
                </a:extLst>
              </a:tr>
              <a:tr h="370840">
                <a:tc>
                  <a:txBody>
                    <a:bodyPr/>
                    <a:lstStyle/>
                    <a:p>
                      <a:pPr algn="r"/>
                      <a:r>
                        <a:rPr lang="en-CA" sz="1100" b="0" i="0" u="none" strike="noStrike" cap="none" dirty="0">
                          <a:solidFill>
                            <a:schemeClr val="hlink"/>
                          </a:solidFill>
                          <a:uFill>
                            <a:noFill/>
                          </a:uFill>
                          <a:latin typeface="Anton"/>
                          <a:cs typeface="Arial"/>
                          <a:sym typeface="Arial"/>
                        </a:rPr>
                        <a:t>Block</a:t>
                      </a:r>
                    </a:p>
                  </a:txBody>
                  <a:tcPr anchor="ctr"/>
                </a:tc>
                <a:tc>
                  <a:txBody>
                    <a:bodyPr/>
                    <a:lstStyle/>
                    <a:p>
                      <a:r>
                        <a:rPr lang="en-US" sz="1000" b="0" i="0" u="none" strike="noStrike" cap="none" dirty="0">
                          <a:solidFill>
                            <a:schemeClr val="dk1"/>
                          </a:solidFill>
                          <a:latin typeface="Catamaran"/>
                          <a:cs typeface="Catamaran"/>
                          <a:sym typeface="Arial"/>
                        </a:rPr>
                        <a:t>A block is a group of programming statements enclosed by a pair of braces {}. This group of statements is treated as one single unit. There are two blocks in the above program. One contains the body of the class Hello. The other contains the body of the main() method. There is no need to put a semi-colon after the closing brace</a:t>
                      </a:r>
                      <a:endParaRPr lang="en-CA" sz="1000" b="0" i="0" u="none" strike="noStrike" cap="none" dirty="0">
                        <a:solidFill>
                          <a:schemeClr val="dk1"/>
                        </a:solidFill>
                        <a:latin typeface="Catamaran"/>
                        <a:cs typeface="Catamaran"/>
                        <a:sym typeface="Arial"/>
                      </a:endParaRPr>
                    </a:p>
                  </a:txBody>
                  <a:tcPr anchor="ctr"/>
                </a:tc>
                <a:extLst>
                  <a:ext uri="{0D108BD9-81ED-4DB2-BD59-A6C34878D82A}">
                    <a16:rowId xmlns:a16="http://schemas.microsoft.com/office/drawing/2014/main" val="246248275"/>
                  </a:ext>
                </a:extLst>
              </a:tr>
              <a:tr h="370840">
                <a:tc>
                  <a:txBody>
                    <a:bodyPr/>
                    <a:lstStyle/>
                    <a:p>
                      <a:pPr algn="r"/>
                      <a:r>
                        <a:rPr lang="en-CA" sz="1100" b="0" i="0" u="none" strike="noStrike" cap="none" dirty="0">
                          <a:solidFill>
                            <a:schemeClr val="hlink"/>
                          </a:solidFill>
                          <a:uFill>
                            <a:noFill/>
                          </a:uFill>
                          <a:latin typeface="Anton"/>
                          <a:cs typeface="Arial"/>
                          <a:sym typeface="Arial"/>
                        </a:rPr>
                        <a:t>Whitespaces</a:t>
                      </a:r>
                    </a:p>
                  </a:txBody>
                  <a:tcPr anchor="ctr"/>
                </a:tc>
                <a:tc>
                  <a:txBody>
                    <a:bodyPr/>
                    <a:lstStyle/>
                    <a:p>
                      <a:r>
                        <a:rPr lang="en-US" sz="1000" b="0" i="0" u="none" strike="noStrike" cap="none" dirty="0">
                          <a:solidFill>
                            <a:schemeClr val="dk1"/>
                          </a:solidFill>
                          <a:latin typeface="Catamaran"/>
                          <a:cs typeface="Catamaran"/>
                          <a:sym typeface="Arial"/>
                        </a:rPr>
                        <a:t>Blank, tab, and newline are collectively called whitespace. Extra whitespaces are ignored, i.e., only one whitespace is needed to separate the tokens. Nonetheless, extra whitespaces improve the readability, and I strongly suggest you use extra spaces and newlines liberally.  Again, you will be marked on this!</a:t>
                      </a:r>
                    </a:p>
                    <a:p>
                      <a:endParaRPr lang="en-CA" sz="1000" b="0" i="0" u="none" strike="noStrike" cap="none" dirty="0">
                        <a:solidFill>
                          <a:schemeClr val="dk1"/>
                        </a:solidFill>
                        <a:latin typeface="Catamaran"/>
                        <a:cs typeface="Catamaran"/>
                        <a:sym typeface="Arial"/>
                      </a:endParaRPr>
                    </a:p>
                  </a:txBody>
                  <a:tcPr anchor="ctr"/>
                </a:tc>
                <a:extLst>
                  <a:ext uri="{0D108BD9-81ED-4DB2-BD59-A6C34878D82A}">
                    <a16:rowId xmlns:a16="http://schemas.microsoft.com/office/drawing/2014/main" val="610003898"/>
                  </a:ext>
                </a:extLst>
              </a:tr>
              <a:tr h="370840">
                <a:tc>
                  <a:txBody>
                    <a:bodyPr/>
                    <a:lstStyle/>
                    <a:p>
                      <a:pPr algn="r"/>
                      <a:r>
                        <a:rPr lang="en-CA" sz="1100" b="0" i="0" u="none" strike="noStrike" cap="none" dirty="0">
                          <a:solidFill>
                            <a:schemeClr val="hlink"/>
                          </a:solidFill>
                          <a:uFill>
                            <a:noFill/>
                          </a:uFill>
                          <a:latin typeface="Anton"/>
                          <a:cs typeface="Arial"/>
                          <a:sym typeface="Arial"/>
                        </a:rPr>
                        <a:t>Case Sensitivity</a:t>
                      </a:r>
                    </a:p>
                  </a:txBody>
                  <a:tcPr anchor="ctr"/>
                </a:tc>
                <a:tc>
                  <a:txBody>
                    <a:bodyPr/>
                    <a:lstStyle/>
                    <a:p>
                      <a:r>
                        <a:rPr lang="en-US" sz="1000" b="0" i="0" u="none" strike="noStrike" cap="none" dirty="0">
                          <a:solidFill>
                            <a:schemeClr val="dk1"/>
                          </a:solidFill>
                          <a:latin typeface="Catamaran"/>
                          <a:cs typeface="Catamaran"/>
                          <a:sym typeface="Arial"/>
                        </a:rPr>
                        <a:t>Java is case sensitive - a ROSE is NOT a Rose, and is NOT a rose. The filename is also case-sensitive.</a:t>
                      </a:r>
                      <a:endParaRPr lang="en-CA" sz="1000" b="0" i="0" u="none" strike="noStrike" cap="none" dirty="0">
                        <a:solidFill>
                          <a:schemeClr val="dk1"/>
                        </a:solidFill>
                        <a:latin typeface="Catamaran"/>
                        <a:cs typeface="Catamaran"/>
                        <a:sym typeface="Arial"/>
                      </a:endParaRPr>
                    </a:p>
                  </a:txBody>
                  <a:tcPr anchor="ctr"/>
                </a:tc>
                <a:extLst>
                  <a:ext uri="{0D108BD9-81ED-4DB2-BD59-A6C34878D82A}">
                    <a16:rowId xmlns:a16="http://schemas.microsoft.com/office/drawing/2014/main" val="3554617652"/>
                  </a:ext>
                </a:extLst>
              </a:tr>
            </a:tbl>
          </a:graphicData>
        </a:graphic>
      </p:graphicFrame>
    </p:spTree>
    <p:extLst>
      <p:ext uri="{BB962C8B-B14F-4D97-AF65-F5344CB8AC3E}">
        <p14:creationId xmlns:p14="http://schemas.microsoft.com/office/powerpoint/2010/main" val="2922845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D793DD53-61DE-DB5D-7D3F-67190D39E875}"/>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CDEB34F3-E2D6-A557-DD21-D7F4FDFCF437}"/>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Printing to The Console</a:t>
            </a:r>
            <a:endParaRPr lang="en-CA" sz="3200" dirty="0">
              <a:solidFill>
                <a:schemeClr val="dk1"/>
              </a:solidFill>
              <a:latin typeface="Anton"/>
              <a:ea typeface="Anton"/>
              <a:cs typeface="Anton"/>
              <a:sym typeface="Anton"/>
            </a:endParaRPr>
          </a:p>
        </p:txBody>
      </p:sp>
      <p:sp>
        <p:nvSpPr>
          <p:cNvPr id="3" name="TextBox 2">
            <a:extLst>
              <a:ext uri="{FF2B5EF4-FFF2-40B4-BE49-F238E27FC236}">
                <a16:creationId xmlns:a16="http://schemas.microsoft.com/office/drawing/2014/main" id="{3FC7F731-0918-8460-17FE-95F1B4F1AA46}"/>
              </a:ext>
            </a:extLst>
          </p:cNvPr>
          <p:cNvSpPr txBox="1"/>
          <p:nvPr/>
        </p:nvSpPr>
        <p:spPr>
          <a:xfrm>
            <a:off x="720000" y="1232576"/>
            <a:ext cx="7509600" cy="2893100"/>
          </a:xfrm>
          <a:prstGeom prst="rect">
            <a:avLst/>
          </a:prstGeom>
          <a:noFill/>
        </p:spPr>
        <p:txBody>
          <a:bodyPr wrap="square">
            <a:spAutoFit/>
          </a:bodyPr>
          <a:lstStyle/>
          <a:p>
            <a:r>
              <a:rPr lang="en-CA" b="0" dirty="0">
                <a:solidFill>
                  <a:srgbClr val="569CD6"/>
                </a:solidFill>
                <a:effectLst/>
                <a:latin typeface="Consolas" panose="020B0609020204030204" pitchFamily="49" charset="0"/>
              </a:rPr>
              <a:t>public</a:t>
            </a:r>
            <a:r>
              <a:rPr lang="en-CA" b="0" dirty="0">
                <a:solidFill>
                  <a:srgbClr val="CCCCCC"/>
                </a:solidFill>
                <a:effectLst/>
                <a:latin typeface="Consolas" panose="020B0609020204030204" pitchFamily="49" charset="0"/>
              </a:rPr>
              <a:t> </a:t>
            </a:r>
            <a:r>
              <a:rPr lang="en-CA" b="0" dirty="0">
                <a:solidFill>
                  <a:srgbClr val="569CD6"/>
                </a:solidFill>
                <a:effectLst/>
                <a:latin typeface="Consolas" panose="020B0609020204030204" pitchFamily="49" charset="0"/>
              </a:rPr>
              <a:t>class</a:t>
            </a:r>
            <a:r>
              <a:rPr lang="en-CA" b="0" dirty="0">
                <a:solidFill>
                  <a:srgbClr val="CCCCCC"/>
                </a:solidFill>
                <a:effectLst/>
                <a:latin typeface="Consolas" panose="020B0609020204030204" pitchFamily="49" charset="0"/>
              </a:rPr>
              <a:t> </a:t>
            </a:r>
            <a:r>
              <a:rPr lang="en-CA" b="0" dirty="0">
                <a:solidFill>
                  <a:srgbClr val="4EC9B0"/>
                </a:solidFill>
                <a:effectLst/>
                <a:latin typeface="Consolas" panose="020B0609020204030204" pitchFamily="49" charset="0"/>
              </a:rPr>
              <a:t>App</a:t>
            </a:r>
            <a:r>
              <a:rPr lang="en-CA" b="0" dirty="0">
                <a:solidFill>
                  <a:srgbClr val="CCCCCC"/>
                </a:solidFill>
                <a:effectLst/>
                <a:latin typeface="Consolas" panose="020B0609020204030204" pitchFamily="49" charset="0"/>
              </a:rPr>
              <a:t> {</a:t>
            </a:r>
          </a:p>
          <a:p>
            <a:r>
              <a:rPr lang="en-CA" b="0" dirty="0">
                <a:solidFill>
                  <a:srgbClr val="CCCCCC"/>
                </a:solidFill>
                <a:effectLst/>
                <a:latin typeface="Consolas" panose="020B0609020204030204" pitchFamily="49" charset="0"/>
              </a:rPr>
              <a:t>    </a:t>
            </a:r>
            <a:r>
              <a:rPr lang="en-CA" b="0" dirty="0">
                <a:solidFill>
                  <a:srgbClr val="569CD6"/>
                </a:solidFill>
                <a:effectLst/>
                <a:latin typeface="Consolas" panose="020B0609020204030204" pitchFamily="49" charset="0"/>
              </a:rPr>
              <a:t>public</a:t>
            </a:r>
            <a:r>
              <a:rPr lang="en-CA" b="0" dirty="0">
                <a:solidFill>
                  <a:srgbClr val="CCCCCC"/>
                </a:solidFill>
                <a:effectLst/>
                <a:latin typeface="Consolas" panose="020B0609020204030204" pitchFamily="49" charset="0"/>
              </a:rPr>
              <a:t> </a:t>
            </a:r>
            <a:r>
              <a:rPr lang="en-CA" b="0" dirty="0">
                <a:solidFill>
                  <a:srgbClr val="569CD6"/>
                </a:solidFill>
                <a:effectLst/>
                <a:latin typeface="Consolas" panose="020B0609020204030204" pitchFamily="49" charset="0"/>
              </a:rPr>
              <a:t>static</a:t>
            </a:r>
            <a:r>
              <a:rPr lang="en-CA" b="0" dirty="0">
                <a:solidFill>
                  <a:srgbClr val="CCCCCC"/>
                </a:solidFill>
                <a:effectLst/>
                <a:latin typeface="Consolas" panose="020B0609020204030204" pitchFamily="49" charset="0"/>
              </a:rPr>
              <a:t> </a:t>
            </a:r>
            <a:r>
              <a:rPr lang="en-CA" b="0" dirty="0">
                <a:solidFill>
                  <a:srgbClr val="4EC9B0"/>
                </a:solidFill>
                <a:effectLst/>
                <a:latin typeface="Consolas" panose="020B0609020204030204" pitchFamily="49" charset="0"/>
              </a:rPr>
              <a:t>void</a:t>
            </a:r>
            <a:r>
              <a:rPr lang="en-CA" b="0" dirty="0">
                <a:solidFill>
                  <a:srgbClr val="CCCCCC"/>
                </a:solidFill>
                <a:effectLst/>
                <a:latin typeface="Consolas" panose="020B0609020204030204" pitchFamily="49" charset="0"/>
              </a:rPr>
              <a:t> </a:t>
            </a:r>
            <a:r>
              <a:rPr lang="en-CA" b="0" dirty="0">
                <a:solidFill>
                  <a:srgbClr val="DCDCAA"/>
                </a:solidFill>
                <a:effectLst/>
                <a:latin typeface="Consolas" panose="020B0609020204030204" pitchFamily="49" charset="0"/>
              </a:rPr>
              <a:t>main</a:t>
            </a:r>
            <a:r>
              <a:rPr lang="en-CA" b="0" dirty="0">
                <a:solidFill>
                  <a:srgbClr val="CCCCCC"/>
                </a:solidFill>
                <a:effectLst/>
                <a:latin typeface="Consolas" panose="020B0609020204030204" pitchFamily="49" charset="0"/>
              </a:rPr>
              <a:t>(</a:t>
            </a:r>
            <a:r>
              <a:rPr lang="en-CA" b="0" dirty="0">
                <a:solidFill>
                  <a:srgbClr val="4EC9B0"/>
                </a:solidFill>
                <a:effectLst/>
                <a:latin typeface="Consolas" panose="020B0609020204030204" pitchFamily="49" charset="0"/>
              </a:rPr>
              <a:t>String</a:t>
            </a:r>
            <a:r>
              <a:rPr lang="en-CA" b="0" dirty="0">
                <a:solidFill>
                  <a:srgbClr val="CCCCCC"/>
                </a:solidFill>
                <a:effectLst/>
                <a:latin typeface="Consolas" panose="020B0609020204030204" pitchFamily="49" charset="0"/>
              </a:rPr>
              <a:t>[] </a:t>
            </a:r>
            <a:r>
              <a:rPr lang="en-CA" b="0" dirty="0" err="1">
                <a:solidFill>
                  <a:srgbClr val="9CDCFE"/>
                </a:solidFill>
                <a:effectLst/>
                <a:latin typeface="Consolas" panose="020B0609020204030204" pitchFamily="49" charset="0"/>
              </a:rPr>
              <a:t>args</a:t>
            </a:r>
            <a:r>
              <a:rPr lang="en-CA" b="0" dirty="0">
                <a:solidFill>
                  <a:srgbClr val="CCCCCC"/>
                </a:solidFill>
                <a:effectLst/>
                <a:latin typeface="Consolas" panose="020B0609020204030204" pitchFamily="49" charset="0"/>
              </a:rPr>
              <a:t>) </a:t>
            </a:r>
            <a:r>
              <a:rPr lang="en-CA" b="0" dirty="0">
                <a:solidFill>
                  <a:srgbClr val="569CD6"/>
                </a:solidFill>
                <a:effectLst/>
                <a:latin typeface="Consolas" panose="020B0609020204030204" pitchFamily="49" charset="0"/>
              </a:rPr>
              <a:t>throws</a:t>
            </a:r>
            <a:r>
              <a:rPr lang="en-CA" b="0" dirty="0">
                <a:solidFill>
                  <a:srgbClr val="CCCCCC"/>
                </a:solidFill>
                <a:effectLst/>
                <a:latin typeface="Consolas" panose="020B0609020204030204" pitchFamily="49" charset="0"/>
              </a:rPr>
              <a:t> </a:t>
            </a:r>
            <a:r>
              <a:rPr lang="en-CA" b="0" dirty="0">
                <a:solidFill>
                  <a:srgbClr val="4EC9B0"/>
                </a:solidFill>
                <a:effectLst/>
                <a:latin typeface="Consolas" panose="020B0609020204030204" pitchFamily="49" charset="0"/>
              </a:rPr>
              <a:t>Exception</a:t>
            </a:r>
            <a:r>
              <a:rPr lang="en-CA" b="0" dirty="0">
                <a:solidFill>
                  <a:srgbClr val="CCCCCC"/>
                </a:solidFill>
                <a:effectLst/>
                <a:latin typeface="Consolas" panose="020B0609020204030204" pitchFamily="49" charset="0"/>
              </a:rPr>
              <a:t> {</a:t>
            </a:r>
          </a:p>
          <a:p>
            <a:r>
              <a:rPr lang="en-CA" b="0" dirty="0">
                <a:solidFill>
                  <a:srgbClr val="CCCCCC"/>
                </a:solidFill>
                <a:effectLst/>
                <a:latin typeface="Consolas" panose="020B0609020204030204" pitchFamily="49" charset="0"/>
              </a:rPr>
              <a:t>        </a:t>
            </a:r>
            <a:r>
              <a:rPr lang="en-CA" b="0" dirty="0" err="1">
                <a:solidFill>
                  <a:srgbClr val="4EC9B0"/>
                </a:solidFill>
                <a:effectLst/>
                <a:latin typeface="Consolas" panose="020B0609020204030204" pitchFamily="49" charset="0"/>
              </a:rPr>
              <a:t>System</a:t>
            </a:r>
            <a:r>
              <a:rPr lang="en-CA" b="0" dirty="0" err="1">
                <a:solidFill>
                  <a:srgbClr val="CCCCCC"/>
                </a:solidFill>
                <a:effectLst/>
                <a:latin typeface="Consolas" panose="020B0609020204030204" pitchFamily="49" charset="0"/>
              </a:rPr>
              <a:t>.</a:t>
            </a:r>
            <a:r>
              <a:rPr lang="en-CA" b="0" dirty="0" err="1">
                <a:solidFill>
                  <a:srgbClr val="4FC1FF"/>
                </a:solidFill>
                <a:effectLst/>
                <a:latin typeface="Consolas" panose="020B0609020204030204" pitchFamily="49" charset="0"/>
              </a:rPr>
              <a:t>out</a:t>
            </a:r>
            <a:r>
              <a:rPr lang="en-CA" b="0" dirty="0" err="1">
                <a:solidFill>
                  <a:srgbClr val="CCCCCC"/>
                </a:solidFill>
                <a:effectLst/>
                <a:latin typeface="Consolas" panose="020B0609020204030204" pitchFamily="49" charset="0"/>
              </a:rPr>
              <a:t>.</a:t>
            </a:r>
            <a:r>
              <a:rPr lang="en-CA" b="0" dirty="0" err="1">
                <a:solidFill>
                  <a:srgbClr val="DCDCAA"/>
                </a:solidFill>
                <a:effectLst/>
                <a:latin typeface="Consolas" panose="020B0609020204030204" pitchFamily="49" charset="0"/>
              </a:rPr>
              <a:t>println</a:t>
            </a:r>
            <a:r>
              <a:rPr lang="en-CA" b="0" dirty="0">
                <a:solidFill>
                  <a:srgbClr val="CCCCCC"/>
                </a:solidFill>
                <a:effectLst/>
                <a:latin typeface="Consolas" panose="020B0609020204030204" pitchFamily="49" charset="0"/>
              </a:rPr>
              <a:t>(</a:t>
            </a:r>
            <a:r>
              <a:rPr lang="en-CA" b="0" dirty="0">
                <a:solidFill>
                  <a:srgbClr val="CE9178"/>
                </a:solidFill>
                <a:effectLst/>
                <a:latin typeface="Consolas" panose="020B0609020204030204" pitchFamily="49" charset="0"/>
              </a:rPr>
              <a:t>"Hello, World!"</a:t>
            </a:r>
            <a:r>
              <a:rPr lang="en-CA" b="0" dirty="0">
                <a:solidFill>
                  <a:srgbClr val="CCCCCC"/>
                </a:solidFill>
                <a:effectLst/>
                <a:latin typeface="Consolas" panose="020B0609020204030204" pitchFamily="49" charset="0"/>
              </a:rPr>
              <a:t>); </a:t>
            </a:r>
            <a:r>
              <a:rPr lang="en-CA" b="0" dirty="0">
                <a:solidFill>
                  <a:srgbClr val="6A9955"/>
                </a:solidFill>
                <a:effectLst/>
                <a:latin typeface="Consolas" panose="020B0609020204030204" pitchFamily="49" charset="0"/>
              </a:rPr>
              <a:t>//moves cursor to the next line and before printing again</a:t>
            </a:r>
            <a:endParaRPr lang="en-CA" b="0" dirty="0">
              <a:solidFill>
                <a:srgbClr val="CCCCCC"/>
              </a:solidFill>
              <a:effectLst/>
              <a:latin typeface="Consolas" panose="020B0609020204030204" pitchFamily="49" charset="0"/>
            </a:endParaRPr>
          </a:p>
          <a:p>
            <a:r>
              <a:rPr lang="en-CA" b="0" dirty="0">
                <a:solidFill>
                  <a:srgbClr val="CCCCCC"/>
                </a:solidFill>
                <a:effectLst/>
                <a:latin typeface="Consolas" panose="020B0609020204030204" pitchFamily="49" charset="0"/>
              </a:rPr>
              <a:t>        </a:t>
            </a:r>
            <a:r>
              <a:rPr lang="en-CA" b="0" dirty="0" err="1">
                <a:solidFill>
                  <a:srgbClr val="4EC9B0"/>
                </a:solidFill>
                <a:effectLst/>
                <a:latin typeface="Consolas" panose="020B0609020204030204" pitchFamily="49" charset="0"/>
              </a:rPr>
              <a:t>System</a:t>
            </a:r>
            <a:r>
              <a:rPr lang="en-CA" b="0" dirty="0" err="1">
                <a:solidFill>
                  <a:srgbClr val="CCCCCC"/>
                </a:solidFill>
                <a:effectLst/>
                <a:latin typeface="Consolas" panose="020B0609020204030204" pitchFamily="49" charset="0"/>
              </a:rPr>
              <a:t>.</a:t>
            </a:r>
            <a:r>
              <a:rPr lang="en-CA" b="0" dirty="0" err="1">
                <a:solidFill>
                  <a:srgbClr val="4FC1FF"/>
                </a:solidFill>
                <a:effectLst/>
                <a:latin typeface="Consolas" panose="020B0609020204030204" pitchFamily="49" charset="0"/>
              </a:rPr>
              <a:t>out</a:t>
            </a:r>
            <a:r>
              <a:rPr lang="en-CA" b="0" dirty="0" err="1">
                <a:solidFill>
                  <a:srgbClr val="CCCCCC"/>
                </a:solidFill>
                <a:effectLst/>
                <a:latin typeface="Consolas" panose="020B0609020204030204" pitchFamily="49" charset="0"/>
              </a:rPr>
              <a:t>.</a:t>
            </a:r>
            <a:r>
              <a:rPr lang="en-CA" b="0" dirty="0" err="1">
                <a:solidFill>
                  <a:srgbClr val="DCDCAA"/>
                </a:solidFill>
                <a:effectLst/>
                <a:latin typeface="Consolas" panose="020B0609020204030204" pitchFamily="49" charset="0"/>
              </a:rPr>
              <a:t>println</a:t>
            </a:r>
            <a:r>
              <a:rPr lang="en-CA" b="0" dirty="0">
                <a:solidFill>
                  <a:srgbClr val="CCCCCC"/>
                </a:solidFill>
                <a:effectLst/>
                <a:latin typeface="Consolas" panose="020B0609020204030204" pitchFamily="49" charset="0"/>
              </a:rPr>
              <a:t>();</a:t>
            </a:r>
          </a:p>
          <a:p>
            <a:r>
              <a:rPr lang="en-CA" b="0" dirty="0">
                <a:solidFill>
                  <a:srgbClr val="CCCCCC"/>
                </a:solidFill>
                <a:effectLst/>
                <a:latin typeface="Consolas" panose="020B0609020204030204" pitchFamily="49" charset="0"/>
              </a:rPr>
              <a:t>        </a:t>
            </a:r>
            <a:r>
              <a:rPr lang="en-CA" b="0" dirty="0" err="1">
                <a:solidFill>
                  <a:srgbClr val="4EC9B0"/>
                </a:solidFill>
                <a:effectLst/>
                <a:latin typeface="Consolas" panose="020B0609020204030204" pitchFamily="49" charset="0"/>
              </a:rPr>
              <a:t>System</a:t>
            </a:r>
            <a:r>
              <a:rPr lang="en-CA" b="0" dirty="0" err="1">
                <a:solidFill>
                  <a:srgbClr val="CCCCCC"/>
                </a:solidFill>
                <a:effectLst/>
                <a:latin typeface="Consolas" panose="020B0609020204030204" pitchFamily="49" charset="0"/>
              </a:rPr>
              <a:t>.</a:t>
            </a:r>
            <a:r>
              <a:rPr lang="en-CA" b="0" dirty="0" err="1">
                <a:solidFill>
                  <a:srgbClr val="4FC1FF"/>
                </a:solidFill>
                <a:effectLst/>
                <a:latin typeface="Consolas" panose="020B0609020204030204" pitchFamily="49" charset="0"/>
              </a:rPr>
              <a:t>out</a:t>
            </a:r>
            <a:r>
              <a:rPr lang="en-CA" b="0" dirty="0" err="1">
                <a:solidFill>
                  <a:srgbClr val="CCCCCC"/>
                </a:solidFill>
                <a:effectLst/>
                <a:latin typeface="Consolas" panose="020B0609020204030204" pitchFamily="49" charset="0"/>
              </a:rPr>
              <a:t>.</a:t>
            </a:r>
            <a:r>
              <a:rPr lang="en-CA" b="0" dirty="0" err="1">
                <a:solidFill>
                  <a:srgbClr val="DCDCAA"/>
                </a:solidFill>
                <a:effectLst/>
                <a:latin typeface="Consolas" panose="020B0609020204030204" pitchFamily="49" charset="0"/>
              </a:rPr>
              <a:t>println</a:t>
            </a:r>
            <a:r>
              <a:rPr lang="en-CA" b="0" dirty="0">
                <a:solidFill>
                  <a:srgbClr val="CCCCCC"/>
                </a:solidFill>
                <a:effectLst/>
                <a:latin typeface="Consolas" panose="020B0609020204030204" pitchFamily="49" charset="0"/>
              </a:rPr>
              <a:t>(</a:t>
            </a:r>
            <a:r>
              <a:rPr lang="en-CA" b="0" dirty="0">
                <a:solidFill>
                  <a:srgbClr val="CE9178"/>
                </a:solidFill>
                <a:effectLst/>
                <a:latin typeface="Consolas" panose="020B0609020204030204" pitchFamily="49" charset="0"/>
              </a:rPr>
              <a:t>"Hello, World!"</a:t>
            </a:r>
            <a:r>
              <a:rPr lang="en-CA" b="0" dirty="0">
                <a:solidFill>
                  <a:srgbClr val="CCCCCC"/>
                </a:solidFill>
                <a:effectLst/>
                <a:latin typeface="Consolas" panose="020B0609020204030204" pitchFamily="49" charset="0"/>
              </a:rPr>
              <a:t>);</a:t>
            </a:r>
          </a:p>
          <a:p>
            <a:r>
              <a:rPr lang="en-CA" b="0" dirty="0">
                <a:solidFill>
                  <a:srgbClr val="CCCCCC"/>
                </a:solidFill>
                <a:effectLst/>
                <a:latin typeface="Consolas" panose="020B0609020204030204" pitchFamily="49" charset="0"/>
              </a:rPr>
              <a:t>        </a:t>
            </a:r>
            <a:r>
              <a:rPr lang="en-CA" b="0" dirty="0" err="1">
                <a:solidFill>
                  <a:srgbClr val="4EC9B0"/>
                </a:solidFill>
                <a:effectLst/>
                <a:latin typeface="Consolas" panose="020B0609020204030204" pitchFamily="49" charset="0"/>
              </a:rPr>
              <a:t>System</a:t>
            </a:r>
            <a:r>
              <a:rPr lang="en-CA" b="0" dirty="0" err="1">
                <a:solidFill>
                  <a:srgbClr val="CCCCCC"/>
                </a:solidFill>
                <a:effectLst/>
                <a:latin typeface="Consolas" panose="020B0609020204030204" pitchFamily="49" charset="0"/>
              </a:rPr>
              <a:t>.</a:t>
            </a:r>
            <a:r>
              <a:rPr lang="en-CA" b="0" dirty="0" err="1">
                <a:solidFill>
                  <a:srgbClr val="4FC1FF"/>
                </a:solidFill>
                <a:effectLst/>
                <a:latin typeface="Consolas" panose="020B0609020204030204" pitchFamily="49" charset="0"/>
              </a:rPr>
              <a:t>out</a:t>
            </a:r>
            <a:r>
              <a:rPr lang="en-CA" b="0" dirty="0" err="1">
                <a:solidFill>
                  <a:srgbClr val="CCCCCC"/>
                </a:solidFill>
                <a:effectLst/>
                <a:latin typeface="Consolas" panose="020B0609020204030204" pitchFamily="49" charset="0"/>
              </a:rPr>
              <a:t>.</a:t>
            </a:r>
            <a:r>
              <a:rPr lang="en-CA" b="0" dirty="0" err="1">
                <a:solidFill>
                  <a:srgbClr val="DCDCAA"/>
                </a:solidFill>
                <a:effectLst/>
                <a:latin typeface="Consolas" panose="020B0609020204030204" pitchFamily="49" charset="0"/>
              </a:rPr>
              <a:t>println</a:t>
            </a:r>
            <a:r>
              <a:rPr lang="en-CA" b="0" dirty="0">
                <a:solidFill>
                  <a:srgbClr val="CCCCCC"/>
                </a:solidFill>
                <a:effectLst/>
                <a:latin typeface="Consolas" panose="020B0609020204030204" pitchFamily="49" charset="0"/>
              </a:rPr>
              <a:t>(</a:t>
            </a:r>
            <a:r>
              <a:rPr lang="en-CA" b="0" dirty="0">
                <a:solidFill>
                  <a:srgbClr val="CE9178"/>
                </a:solidFill>
                <a:effectLst/>
                <a:latin typeface="Consolas" panose="020B0609020204030204" pitchFamily="49" charset="0"/>
              </a:rPr>
              <a:t>"Hello,"</a:t>
            </a:r>
            <a:r>
              <a:rPr lang="en-CA" b="0" dirty="0">
                <a:solidFill>
                  <a:srgbClr val="CCCCCC"/>
                </a:solidFill>
                <a:effectLst/>
                <a:latin typeface="Consolas" panose="020B0609020204030204" pitchFamily="49" charset="0"/>
              </a:rPr>
              <a:t>);</a:t>
            </a:r>
          </a:p>
          <a:p>
            <a:r>
              <a:rPr lang="en-CA" b="0" dirty="0">
                <a:solidFill>
                  <a:srgbClr val="CCCCCC"/>
                </a:solidFill>
                <a:effectLst/>
                <a:latin typeface="Consolas" panose="020B0609020204030204" pitchFamily="49" charset="0"/>
              </a:rPr>
              <a:t>        </a:t>
            </a:r>
            <a:r>
              <a:rPr lang="en-CA" b="0" dirty="0" err="1">
                <a:solidFill>
                  <a:srgbClr val="4EC9B0"/>
                </a:solidFill>
                <a:effectLst/>
                <a:latin typeface="Consolas" panose="020B0609020204030204" pitchFamily="49" charset="0"/>
              </a:rPr>
              <a:t>System</a:t>
            </a:r>
            <a:r>
              <a:rPr lang="en-CA" b="0" dirty="0" err="1">
                <a:solidFill>
                  <a:srgbClr val="CCCCCC"/>
                </a:solidFill>
                <a:effectLst/>
                <a:latin typeface="Consolas" panose="020B0609020204030204" pitchFamily="49" charset="0"/>
              </a:rPr>
              <a:t>.</a:t>
            </a:r>
            <a:r>
              <a:rPr lang="en-CA" b="0" dirty="0" err="1">
                <a:solidFill>
                  <a:srgbClr val="4FC1FF"/>
                </a:solidFill>
                <a:effectLst/>
                <a:latin typeface="Consolas" panose="020B0609020204030204" pitchFamily="49" charset="0"/>
              </a:rPr>
              <a:t>out</a:t>
            </a:r>
            <a:r>
              <a:rPr lang="en-CA" b="0" dirty="0" err="1">
                <a:solidFill>
                  <a:srgbClr val="CCCCCC"/>
                </a:solidFill>
                <a:effectLst/>
                <a:latin typeface="Consolas" panose="020B0609020204030204" pitchFamily="49" charset="0"/>
              </a:rPr>
              <a:t>.</a:t>
            </a:r>
            <a:r>
              <a:rPr lang="en-CA" b="0" dirty="0" err="1">
                <a:solidFill>
                  <a:srgbClr val="DCDCAA"/>
                </a:solidFill>
                <a:effectLst/>
                <a:latin typeface="Consolas" panose="020B0609020204030204" pitchFamily="49" charset="0"/>
              </a:rPr>
              <a:t>print</a:t>
            </a:r>
            <a:r>
              <a:rPr lang="en-CA" b="0" dirty="0">
                <a:solidFill>
                  <a:srgbClr val="CCCCCC"/>
                </a:solidFill>
                <a:effectLst/>
                <a:latin typeface="Consolas" panose="020B0609020204030204" pitchFamily="49" charset="0"/>
              </a:rPr>
              <a:t>(</a:t>
            </a:r>
            <a:r>
              <a:rPr lang="en-CA" b="0" dirty="0">
                <a:solidFill>
                  <a:srgbClr val="CE9178"/>
                </a:solidFill>
                <a:effectLst/>
                <a:latin typeface="Consolas" panose="020B0609020204030204" pitchFamily="49" charset="0"/>
              </a:rPr>
              <a:t>" "</a:t>
            </a:r>
            <a:r>
              <a:rPr lang="en-CA" b="0" dirty="0">
                <a:solidFill>
                  <a:srgbClr val="CCCCCC"/>
                </a:solidFill>
                <a:effectLst/>
                <a:latin typeface="Consolas" panose="020B0609020204030204" pitchFamily="49" charset="0"/>
              </a:rPr>
              <a:t>);</a:t>
            </a:r>
          </a:p>
          <a:p>
            <a:r>
              <a:rPr lang="en-CA" b="0" dirty="0">
                <a:solidFill>
                  <a:srgbClr val="CCCCCC"/>
                </a:solidFill>
                <a:effectLst/>
                <a:latin typeface="Consolas" panose="020B0609020204030204" pitchFamily="49" charset="0"/>
              </a:rPr>
              <a:t>        </a:t>
            </a:r>
            <a:r>
              <a:rPr lang="en-CA" b="0" dirty="0" err="1">
                <a:solidFill>
                  <a:srgbClr val="4EC9B0"/>
                </a:solidFill>
                <a:effectLst/>
                <a:latin typeface="Consolas" panose="020B0609020204030204" pitchFamily="49" charset="0"/>
              </a:rPr>
              <a:t>System</a:t>
            </a:r>
            <a:r>
              <a:rPr lang="en-CA" b="0" dirty="0" err="1">
                <a:solidFill>
                  <a:srgbClr val="CCCCCC"/>
                </a:solidFill>
                <a:effectLst/>
                <a:latin typeface="Consolas" panose="020B0609020204030204" pitchFamily="49" charset="0"/>
              </a:rPr>
              <a:t>.</a:t>
            </a:r>
            <a:r>
              <a:rPr lang="en-CA" b="0" dirty="0" err="1">
                <a:solidFill>
                  <a:srgbClr val="4FC1FF"/>
                </a:solidFill>
                <a:effectLst/>
                <a:latin typeface="Consolas" panose="020B0609020204030204" pitchFamily="49" charset="0"/>
              </a:rPr>
              <a:t>out</a:t>
            </a:r>
            <a:r>
              <a:rPr lang="en-CA" b="0" dirty="0" err="1">
                <a:solidFill>
                  <a:srgbClr val="CCCCCC"/>
                </a:solidFill>
                <a:effectLst/>
                <a:latin typeface="Consolas" panose="020B0609020204030204" pitchFamily="49" charset="0"/>
              </a:rPr>
              <a:t>.</a:t>
            </a:r>
            <a:r>
              <a:rPr lang="en-CA" b="0" dirty="0" err="1">
                <a:solidFill>
                  <a:srgbClr val="DCDCAA"/>
                </a:solidFill>
                <a:effectLst/>
                <a:latin typeface="Consolas" panose="020B0609020204030204" pitchFamily="49" charset="0"/>
              </a:rPr>
              <a:t>print</a:t>
            </a:r>
            <a:r>
              <a:rPr lang="en-CA" b="0" dirty="0">
                <a:solidFill>
                  <a:srgbClr val="CCCCCC"/>
                </a:solidFill>
                <a:effectLst/>
                <a:latin typeface="Consolas" panose="020B0609020204030204" pitchFamily="49" charset="0"/>
              </a:rPr>
              <a:t>(</a:t>
            </a:r>
            <a:r>
              <a:rPr lang="en-CA" b="0" dirty="0">
                <a:solidFill>
                  <a:srgbClr val="CE9178"/>
                </a:solidFill>
                <a:effectLst/>
                <a:latin typeface="Consolas" panose="020B0609020204030204" pitchFamily="49" charset="0"/>
              </a:rPr>
              <a:t>"World"</a:t>
            </a:r>
            <a:r>
              <a:rPr lang="en-CA" b="0" dirty="0">
                <a:solidFill>
                  <a:srgbClr val="CCCCCC"/>
                </a:solidFill>
                <a:effectLst/>
                <a:latin typeface="Consolas" panose="020B0609020204030204" pitchFamily="49" charset="0"/>
              </a:rPr>
              <a:t>);</a:t>
            </a:r>
          </a:p>
          <a:p>
            <a:r>
              <a:rPr lang="en-CA" b="0" dirty="0">
                <a:solidFill>
                  <a:srgbClr val="CCCCCC"/>
                </a:solidFill>
                <a:effectLst/>
                <a:latin typeface="Consolas" panose="020B0609020204030204" pitchFamily="49" charset="0"/>
              </a:rPr>
              <a:t>        </a:t>
            </a:r>
            <a:r>
              <a:rPr lang="en-CA" b="0" dirty="0" err="1">
                <a:solidFill>
                  <a:srgbClr val="4EC9B0"/>
                </a:solidFill>
                <a:effectLst/>
                <a:latin typeface="Consolas" panose="020B0609020204030204" pitchFamily="49" charset="0"/>
              </a:rPr>
              <a:t>System</a:t>
            </a:r>
            <a:r>
              <a:rPr lang="en-CA" b="0" dirty="0" err="1">
                <a:solidFill>
                  <a:srgbClr val="CCCCCC"/>
                </a:solidFill>
                <a:effectLst/>
                <a:latin typeface="Consolas" panose="020B0609020204030204" pitchFamily="49" charset="0"/>
              </a:rPr>
              <a:t>.</a:t>
            </a:r>
            <a:r>
              <a:rPr lang="en-CA" b="0" dirty="0" err="1">
                <a:solidFill>
                  <a:srgbClr val="4FC1FF"/>
                </a:solidFill>
                <a:effectLst/>
                <a:latin typeface="Consolas" panose="020B0609020204030204" pitchFamily="49" charset="0"/>
              </a:rPr>
              <a:t>out</a:t>
            </a:r>
            <a:r>
              <a:rPr lang="en-CA" b="0" dirty="0" err="1">
                <a:solidFill>
                  <a:srgbClr val="CCCCCC"/>
                </a:solidFill>
                <a:effectLst/>
                <a:latin typeface="Consolas" panose="020B0609020204030204" pitchFamily="49" charset="0"/>
              </a:rPr>
              <a:t>.</a:t>
            </a:r>
            <a:r>
              <a:rPr lang="en-CA" b="0" dirty="0" err="1">
                <a:solidFill>
                  <a:srgbClr val="DCDCAA"/>
                </a:solidFill>
                <a:effectLst/>
                <a:latin typeface="Consolas" panose="020B0609020204030204" pitchFamily="49" charset="0"/>
              </a:rPr>
              <a:t>println</a:t>
            </a:r>
            <a:r>
              <a:rPr lang="en-CA" b="0" dirty="0">
                <a:solidFill>
                  <a:srgbClr val="CCCCCC"/>
                </a:solidFill>
                <a:effectLst/>
                <a:latin typeface="Consolas" panose="020B0609020204030204" pitchFamily="49" charset="0"/>
              </a:rPr>
              <a:t>(</a:t>
            </a:r>
            <a:r>
              <a:rPr lang="en-CA" b="0" dirty="0">
                <a:solidFill>
                  <a:srgbClr val="CE9178"/>
                </a:solidFill>
                <a:effectLst/>
                <a:latin typeface="Consolas" panose="020B0609020204030204" pitchFamily="49" charset="0"/>
              </a:rPr>
              <a:t>"Hello World!"</a:t>
            </a:r>
            <a:r>
              <a:rPr lang="en-CA" b="0" dirty="0">
                <a:solidFill>
                  <a:srgbClr val="CCCCCC"/>
                </a:solidFill>
                <a:effectLst/>
                <a:latin typeface="Consolas" panose="020B0609020204030204" pitchFamily="49" charset="0"/>
              </a:rPr>
              <a:t>);</a:t>
            </a:r>
          </a:p>
          <a:p>
            <a:r>
              <a:rPr lang="en-CA" b="0" dirty="0">
                <a:solidFill>
                  <a:srgbClr val="CCCCCC"/>
                </a:solidFill>
                <a:effectLst/>
                <a:latin typeface="Consolas" panose="020B0609020204030204" pitchFamily="49" charset="0"/>
              </a:rPr>
              <a:t>        </a:t>
            </a:r>
          </a:p>
          <a:p>
            <a:r>
              <a:rPr lang="en-CA" b="0" dirty="0">
                <a:solidFill>
                  <a:srgbClr val="CCCCCC"/>
                </a:solidFill>
                <a:effectLst/>
                <a:latin typeface="Consolas" panose="020B0609020204030204" pitchFamily="49" charset="0"/>
              </a:rPr>
              <a:t>    }</a:t>
            </a:r>
          </a:p>
          <a:p>
            <a:r>
              <a:rPr lang="en-CA"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3487709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3860EA93-FE65-858F-0676-0F0A42812E7E}"/>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107A6BFE-2AB6-DC82-4AC8-8FE91D010649}"/>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Printing challenge</a:t>
            </a:r>
            <a:endParaRPr lang="en-CA" sz="3200" dirty="0">
              <a:solidFill>
                <a:schemeClr val="dk1"/>
              </a:solidFill>
              <a:latin typeface="Anton"/>
              <a:ea typeface="Anton"/>
              <a:cs typeface="Anton"/>
              <a:sym typeface="Anton"/>
            </a:endParaRPr>
          </a:p>
        </p:txBody>
      </p:sp>
      <p:pic>
        <p:nvPicPr>
          <p:cNvPr id="9" name="Picture 8">
            <a:extLst>
              <a:ext uri="{FF2B5EF4-FFF2-40B4-BE49-F238E27FC236}">
                <a16:creationId xmlns:a16="http://schemas.microsoft.com/office/drawing/2014/main" id="{C60DD71E-4036-F579-1414-A638A01BA9F5}"/>
              </a:ext>
            </a:extLst>
          </p:cNvPr>
          <p:cNvPicPr>
            <a:picLocks noChangeAspect="1"/>
          </p:cNvPicPr>
          <p:nvPr/>
        </p:nvPicPr>
        <p:blipFill>
          <a:blip r:embed="rId3"/>
          <a:stretch>
            <a:fillRect/>
          </a:stretch>
        </p:blipFill>
        <p:spPr>
          <a:xfrm>
            <a:off x="1254211" y="1759363"/>
            <a:ext cx="6422930" cy="2569172"/>
          </a:xfrm>
          <a:prstGeom prst="rect">
            <a:avLst/>
          </a:prstGeom>
        </p:spPr>
      </p:pic>
    </p:spTree>
    <p:extLst>
      <p:ext uri="{BB962C8B-B14F-4D97-AF65-F5344CB8AC3E}">
        <p14:creationId xmlns:p14="http://schemas.microsoft.com/office/powerpoint/2010/main" val="1053070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57DC9AD7-1484-822A-1E6B-79292E97D5C3}"/>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93502459-92EA-0663-5316-3A7127FF3F08}"/>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Printing program outputs</a:t>
            </a:r>
            <a:endParaRPr lang="en-CA" sz="3200" dirty="0">
              <a:solidFill>
                <a:schemeClr val="dk1"/>
              </a:solidFill>
              <a:latin typeface="Anton"/>
              <a:ea typeface="Anton"/>
              <a:cs typeface="Anton"/>
              <a:sym typeface="Anton"/>
            </a:endParaRPr>
          </a:p>
        </p:txBody>
      </p:sp>
      <p:sp>
        <p:nvSpPr>
          <p:cNvPr id="3" name="TextBox 2">
            <a:extLst>
              <a:ext uri="{FF2B5EF4-FFF2-40B4-BE49-F238E27FC236}">
                <a16:creationId xmlns:a16="http://schemas.microsoft.com/office/drawing/2014/main" id="{F6CEC615-C5DA-184B-E95E-15BFFE4FC36B}"/>
              </a:ext>
            </a:extLst>
          </p:cNvPr>
          <p:cNvSpPr txBox="1"/>
          <p:nvPr/>
        </p:nvSpPr>
        <p:spPr>
          <a:xfrm>
            <a:off x="376881" y="1210262"/>
            <a:ext cx="9403491" cy="3754874"/>
          </a:xfrm>
          <a:prstGeom prst="rect">
            <a:avLst/>
          </a:prstGeom>
          <a:noFill/>
        </p:spPr>
        <p:txBody>
          <a:bodyPr wrap="square">
            <a:spAutoFit/>
          </a:bodyPr>
          <a:lstStyle/>
          <a:p>
            <a:r>
              <a:rPr lang="en-CA" b="0" dirty="0">
                <a:solidFill>
                  <a:srgbClr val="569CD6"/>
                </a:solidFill>
                <a:effectLst/>
                <a:latin typeface="Consolas" panose="020B0609020204030204" pitchFamily="49" charset="0"/>
              </a:rPr>
              <a:t>public</a:t>
            </a:r>
            <a:r>
              <a:rPr lang="en-CA" b="0" dirty="0">
                <a:solidFill>
                  <a:srgbClr val="CCCCCC"/>
                </a:solidFill>
                <a:effectLst/>
                <a:latin typeface="Consolas" panose="020B0609020204030204" pitchFamily="49" charset="0"/>
              </a:rPr>
              <a:t> </a:t>
            </a:r>
            <a:r>
              <a:rPr lang="en-CA" b="0" dirty="0">
                <a:solidFill>
                  <a:srgbClr val="569CD6"/>
                </a:solidFill>
                <a:effectLst/>
                <a:latin typeface="Consolas" panose="020B0609020204030204" pitchFamily="49" charset="0"/>
              </a:rPr>
              <a:t>class</a:t>
            </a:r>
            <a:r>
              <a:rPr lang="en-CA" b="0" dirty="0">
                <a:solidFill>
                  <a:srgbClr val="CCCCCC"/>
                </a:solidFill>
                <a:effectLst/>
                <a:latin typeface="Consolas" panose="020B0609020204030204" pitchFamily="49" charset="0"/>
              </a:rPr>
              <a:t> </a:t>
            </a:r>
            <a:r>
              <a:rPr lang="en-CA" b="0" dirty="0">
                <a:solidFill>
                  <a:srgbClr val="4EC9B0"/>
                </a:solidFill>
                <a:effectLst/>
                <a:latin typeface="Consolas" panose="020B0609020204030204" pitchFamily="49" charset="0"/>
              </a:rPr>
              <a:t>App</a:t>
            </a:r>
            <a:r>
              <a:rPr lang="en-CA" b="0" dirty="0">
                <a:solidFill>
                  <a:srgbClr val="CCCCCC"/>
                </a:solidFill>
                <a:effectLst/>
                <a:latin typeface="Consolas" panose="020B0609020204030204" pitchFamily="49" charset="0"/>
              </a:rPr>
              <a:t> {</a:t>
            </a:r>
          </a:p>
          <a:p>
            <a:r>
              <a:rPr lang="en-CA" b="0" dirty="0">
                <a:solidFill>
                  <a:srgbClr val="CCCCCC"/>
                </a:solidFill>
                <a:effectLst/>
                <a:latin typeface="Consolas" panose="020B0609020204030204" pitchFamily="49" charset="0"/>
              </a:rPr>
              <a:t>    </a:t>
            </a:r>
            <a:r>
              <a:rPr lang="en-CA" b="0" dirty="0">
                <a:solidFill>
                  <a:srgbClr val="569CD6"/>
                </a:solidFill>
                <a:effectLst/>
                <a:latin typeface="Consolas" panose="020B0609020204030204" pitchFamily="49" charset="0"/>
              </a:rPr>
              <a:t>public</a:t>
            </a:r>
            <a:r>
              <a:rPr lang="en-CA" b="0" dirty="0">
                <a:solidFill>
                  <a:srgbClr val="CCCCCC"/>
                </a:solidFill>
                <a:effectLst/>
                <a:latin typeface="Consolas" panose="020B0609020204030204" pitchFamily="49" charset="0"/>
              </a:rPr>
              <a:t> </a:t>
            </a:r>
            <a:r>
              <a:rPr lang="en-CA" b="0" dirty="0">
                <a:solidFill>
                  <a:srgbClr val="569CD6"/>
                </a:solidFill>
                <a:effectLst/>
                <a:latin typeface="Consolas" panose="020B0609020204030204" pitchFamily="49" charset="0"/>
              </a:rPr>
              <a:t>static</a:t>
            </a:r>
            <a:r>
              <a:rPr lang="en-CA" b="0" dirty="0">
                <a:solidFill>
                  <a:srgbClr val="CCCCCC"/>
                </a:solidFill>
                <a:effectLst/>
                <a:latin typeface="Consolas" panose="020B0609020204030204" pitchFamily="49" charset="0"/>
              </a:rPr>
              <a:t> </a:t>
            </a:r>
            <a:r>
              <a:rPr lang="en-CA" b="0" dirty="0">
                <a:solidFill>
                  <a:srgbClr val="4EC9B0"/>
                </a:solidFill>
                <a:effectLst/>
                <a:latin typeface="Consolas" panose="020B0609020204030204" pitchFamily="49" charset="0"/>
              </a:rPr>
              <a:t>void</a:t>
            </a:r>
            <a:r>
              <a:rPr lang="en-CA" b="0" dirty="0">
                <a:solidFill>
                  <a:srgbClr val="CCCCCC"/>
                </a:solidFill>
                <a:effectLst/>
                <a:latin typeface="Consolas" panose="020B0609020204030204" pitchFamily="49" charset="0"/>
              </a:rPr>
              <a:t> </a:t>
            </a:r>
            <a:r>
              <a:rPr lang="en-CA" b="0" dirty="0">
                <a:solidFill>
                  <a:srgbClr val="DCDCAA"/>
                </a:solidFill>
                <a:effectLst/>
                <a:latin typeface="Consolas" panose="020B0609020204030204" pitchFamily="49" charset="0"/>
              </a:rPr>
              <a:t>main</a:t>
            </a:r>
            <a:r>
              <a:rPr lang="en-CA" b="0" dirty="0">
                <a:solidFill>
                  <a:srgbClr val="CCCCCC"/>
                </a:solidFill>
                <a:effectLst/>
                <a:latin typeface="Consolas" panose="020B0609020204030204" pitchFamily="49" charset="0"/>
              </a:rPr>
              <a:t>(</a:t>
            </a:r>
            <a:r>
              <a:rPr lang="en-CA" b="0" dirty="0">
                <a:solidFill>
                  <a:srgbClr val="4EC9B0"/>
                </a:solidFill>
                <a:effectLst/>
                <a:latin typeface="Consolas" panose="020B0609020204030204" pitchFamily="49" charset="0"/>
              </a:rPr>
              <a:t>String</a:t>
            </a:r>
            <a:r>
              <a:rPr lang="en-CA" b="0" dirty="0">
                <a:solidFill>
                  <a:srgbClr val="CCCCCC"/>
                </a:solidFill>
                <a:effectLst/>
                <a:latin typeface="Consolas" panose="020B0609020204030204" pitchFamily="49" charset="0"/>
              </a:rPr>
              <a:t>[] </a:t>
            </a:r>
            <a:r>
              <a:rPr lang="en-CA" b="0" dirty="0" err="1">
                <a:solidFill>
                  <a:srgbClr val="9CDCFE"/>
                </a:solidFill>
                <a:effectLst/>
                <a:latin typeface="Consolas" panose="020B0609020204030204" pitchFamily="49" charset="0"/>
              </a:rPr>
              <a:t>args</a:t>
            </a:r>
            <a:r>
              <a:rPr lang="en-CA" b="0" dirty="0">
                <a:solidFill>
                  <a:srgbClr val="CCCCCC"/>
                </a:solidFill>
                <a:effectLst/>
                <a:latin typeface="Consolas" panose="020B0609020204030204" pitchFamily="49" charset="0"/>
              </a:rPr>
              <a:t>) </a:t>
            </a:r>
            <a:r>
              <a:rPr lang="en-CA" b="0" dirty="0">
                <a:solidFill>
                  <a:srgbClr val="569CD6"/>
                </a:solidFill>
                <a:effectLst/>
                <a:latin typeface="Consolas" panose="020B0609020204030204" pitchFamily="49" charset="0"/>
              </a:rPr>
              <a:t>throws</a:t>
            </a:r>
            <a:r>
              <a:rPr lang="en-CA" b="0" dirty="0">
                <a:solidFill>
                  <a:srgbClr val="CCCCCC"/>
                </a:solidFill>
                <a:effectLst/>
                <a:latin typeface="Consolas" panose="020B0609020204030204" pitchFamily="49" charset="0"/>
              </a:rPr>
              <a:t> </a:t>
            </a:r>
            <a:r>
              <a:rPr lang="en-CA" b="0" dirty="0">
                <a:solidFill>
                  <a:srgbClr val="4EC9B0"/>
                </a:solidFill>
                <a:effectLst/>
                <a:latin typeface="Consolas" panose="020B0609020204030204" pitchFamily="49" charset="0"/>
              </a:rPr>
              <a:t>Exception</a:t>
            </a:r>
            <a:r>
              <a:rPr lang="en-CA" b="0" dirty="0">
                <a:solidFill>
                  <a:srgbClr val="CCCCCC"/>
                </a:solidFill>
                <a:effectLst/>
                <a:latin typeface="Consolas" panose="020B0609020204030204" pitchFamily="49" charset="0"/>
              </a:rPr>
              <a:t> {</a:t>
            </a:r>
          </a:p>
          <a:p>
            <a:r>
              <a:rPr lang="en-CA" b="0" dirty="0">
                <a:solidFill>
                  <a:srgbClr val="CCCCCC"/>
                </a:solidFill>
                <a:effectLst/>
                <a:latin typeface="Consolas" panose="020B0609020204030204" pitchFamily="49" charset="0"/>
              </a:rPr>
              <a:t>        </a:t>
            </a:r>
            <a:r>
              <a:rPr lang="en-CA" b="0" dirty="0">
                <a:solidFill>
                  <a:srgbClr val="4EC9B0"/>
                </a:solidFill>
                <a:effectLst/>
                <a:latin typeface="Consolas" panose="020B0609020204030204" pitchFamily="49" charset="0"/>
              </a:rPr>
              <a:t>int</a:t>
            </a:r>
            <a:r>
              <a:rPr lang="en-CA" b="0" dirty="0">
                <a:solidFill>
                  <a:srgbClr val="CCCCCC"/>
                </a:solidFill>
                <a:effectLst/>
                <a:latin typeface="Consolas" panose="020B0609020204030204" pitchFamily="49" charset="0"/>
              </a:rPr>
              <a:t> </a:t>
            </a:r>
            <a:r>
              <a:rPr lang="en-CA" b="0" dirty="0">
                <a:solidFill>
                  <a:srgbClr val="9CDCFE"/>
                </a:solidFill>
                <a:effectLst/>
                <a:latin typeface="Consolas" panose="020B0609020204030204" pitchFamily="49" charset="0"/>
              </a:rPr>
              <a:t>number1</a:t>
            </a:r>
            <a:r>
              <a:rPr lang="en-CA" b="0" dirty="0">
                <a:solidFill>
                  <a:srgbClr val="CCCCCC"/>
                </a:solidFill>
                <a:effectLst/>
                <a:latin typeface="Consolas" panose="020B0609020204030204" pitchFamily="49" charset="0"/>
              </a:rPr>
              <a:t> </a:t>
            </a:r>
            <a:r>
              <a:rPr lang="en-CA" b="0" dirty="0">
                <a:solidFill>
                  <a:srgbClr val="D4D4D4"/>
                </a:solidFill>
                <a:effectLst/>
                <a:latin typeface="Consolas" panose="020B0609020204030204" pitchFamily="49" charset="0"/>
              </a:rPr>
              <a:t>=</a:t>
            </a:r>
            <a:r>
              <a:rPr lang="en-CA" b="0" dirty="0">
                <a:solidFill>
                  <a:srgbClr val="CCCCCC"/>
                </a:solidFill>
                <a:effectLst/>
                <a:latin typeface="Consolas" panose="020B0609020204030204" pitchFamily="49" charset="0"/>
              </a:rPr>
              <a:t> </a:t>
            </a:r>
            <a:r>
              <a:rPr lang="en-CA" b="0" dirty="0">
                <a:solidFill>
                  <a:srgbClr val="B5CEA8"/>
                </a:solidFill>
                <a:effectLst/>
                <a:latin typeface="Consolas" panose="020B0609020204030204" pitchFamily="49" charset="0"/>
              </a:rPr>
              <a:t>11</a:t>
            </a:r>
            <a:r>
              <a:rPr lang="en-CA" b="0" dirty="0">
                <a:solidFill>
                  <a:srgbClr val="CCCCCC"/>
                </a:solidFill>
                <a:effectLst/>
                <a:latin typeface="Consolas" panose="020B0609020204030204" pitchFamily="49" charset="0"/>
              </a:rPr>
              <a:t>;  </a:t>
            </a:r>
            <a:r>
              <a:rPr lang="en-CA" b="0" dirty="0">
                <a:solidFill>
                  <a:srgbClr val="6A9955"/>
                </a:solidFill>
                <a:effectLst/>
                <a:latin typeface="Consolas" panose="020B0609020204030204" pitchFamily="49" charset="0"/>
              </a:rPr>
              <a:t>//declares and assigns an int value</a:t>
            </a:r>
            <a:endParaRPr lang="en-CA" b="0" dirty="0">
              <a:solidFill>
                <a:srgbClr val="CCCCCC"/>
              </a:solidFill>
              <a:effectLst/>
              <a:latin typeface="Consolas" panose="020B0609020204030204" pitchFamily="49" charset="0"/>
            </a:endParaRPr>
          </a:p>
          <a:p>
            <a:r>
              <a:rPr lang="en-CA" b="0" dirty="0">
                <a:solidFill>
                  <a:srgbClr val="CCCCCC"/>
                </a:solidFill>
                <a:effectLst/>
                <a:latin typeface="Consolas" panose="020B0609020204030204" pitchFamily="49" charset="0"/>
              </a:rPr>
              <a:t>        </a:t>
            </a:r>
            <a:r>
              <a:rPr lang="en-CA" b="0" dirty="0">
                <a:solidFill>
                  <a:srgbClr val="4EC9B0"/>
                </a:solidFill>
                <a:effectLst/>
                <a:latin typeface="Consolas" panose="020B0609020204030204" pitchFamily="49" charset="0"/>
              </a:rPr>
              <a:t>int</a:t>
            </a:r>
            <a:r>
              <a:rPr lang="en-CA" b="0" dirty="0">
                <a:solidFill>
                  <a:srgbClr val="CCCCCC"/>
                </a:solidFill>
                <a:effectLst/>
                <a:latin typeface="Consolas" panose="020B0609020204030204" pitchFamily="49" charset="0"/>
              </a:rPr>
              <a:t> </a:t>
            </a:r>
            <a:r>
              <a:rPr lang="en-CA" b="0" dirty="0">
                <a:solidFill>
                  <a:srgbClr val="9CDCFE"/>
                </a:solidFill>
                <a:effectLst/>
                <a:latin typeface="Consolas" panose="020B0609020204030204" pitchFamily="49" charset="0"/>
              </a:rPr>
              <a:t>number2</a:t>
            </a:r>
            <a:r>
              <a:rPr lang="en-CA" b="0" dirty="0">
                <a:solidFill>
                  <a:srgbClr val="CCCCCC"/>
                </a:solidFill>
                <a:effectLst/>
                <a:latin typeface="Consolas" panose="020B0609020204030204" pitchFamily="49" charset="0"/>
              </a:rPr>
              <a:t> </a:t>
            </a:r>
            <a:r>
              <a:rPr lang="en-CA" b="0" dirty="0">
                <a:solidFill>
                  <a:srgbClr val="D4D4D4"/>
                </a:solidFill>
                <a:effectLst/>
                <a:latin typeface="Consolas" panose="020B0609020204030204" pitchFamily="49" charset="0"/>
              </a:rPr>
              <a:t>=</a:t>
            </a:r>
            <a:r>
              <a:rPr lang="en-CA" b="0" dirty="0">
                <a:solidFill>
                  <a:srgbClr val="CCCCCC"/>
                </a:solidFill>
                <a:effectLst/>
                <a:latin typeface="Consolas" panose="020B0609020204030204" pitchFamily="49" charset="0"/>
              </a:rPr>
              <a:t> </a:t>
            </a:r>
            <a:r>
              <a:rPr lang="en-CA" b="0" dirty="0">
                <a:solidFill>
                  <a:srgbClr val="B5CEA8"/>
                </a:solidFill>
                <a:effectLst/>
                <a:latin typeface="Consolas" panose="020B0609020204030204" pitchFamily="49" charset="0"/>
              </a:rPr>
              <a:t>22</a:t>
            </a:r>
            <a:r>
              <a:rPr lang="en-CA" b="0" dirty="0">
                <a:solidFill>
                  <a:srgbClr val="CCCCCC"/>
                </a:solidFill>
                <a:effectLst/>
                <a:latin typeface="Consolas" panose="020B0609020204030204" pitchFamily="49" charset="0"/>
              </a:rPr>
              <a:t>;</a:t>
            </a:r>
          </a:p>
          <a:p>
            <a:r>
              <a:rPr lang="en-CA" b="0" dirty="0">
                <a:solidFill>
                  <a:srgbClr val="CCCCCC"/>
                </a:solidFill>
                <a:effectLst/>
                <a:latin typeface="Consolas" panose="020B0609020204030204" pitchFamily="49" charset="0"/>
              </a:rPr>
              <a:t>        </a:t>
            </a:r>
            <a:r>
              <a:rPr lang="en-CA" b="0" dirty="0">
                <a:solidFill>
                  <a:srgbClr val="4EC9B0"/>
                </a:solidFill>
                <a:effectLst/>
                <a:latin typeface="Consolas" panose="020B0609020204030204" pitchFamily="49" charset="0"/>
              </a:rPr>
              <a:t>int</a:t>
            </a:r>
            <a:r>
              <a:rPr lang="en-CA" b="0" dirty="0">
                <a:solidFill>
                  <a:srgbClr val="CCCCCC"/>
                </a:solidFill>
                <a:effectLst/>
                <a:latin typeface="Consolas" panose="020B0609020204030204" pitchFamily="49" charset="0"/>
              </a:rPr>
              <a:t> </a:t>
            </a:r>
            <a:r>
              <a:rPr lang="en-CA" b="0" dirty="0">
                <a:solidFill>
                  <a:srgbClr val="9CDCFE"/>
                </a:solidFill>
                <a:effectLst/>
                <a:latin typeface="Consolas" panose="020B0609020204030204" pitchFamily="49" charset="0"/>
              </a:rPr>
              <a:t>number3</a:t>
            </a:r>
            <a:r>
              <a:rPr lang="en-CA" b="0" dirty="0">
                <a:solidFill>
                  <a:srgbClr val="CCCCCC"/>
                </a:solidFill>
                <a:effectLst/>
                <a:latin typeface="Consolas" panose="020B0609020204030204" pitchFamily="49" charset="0"/>
              </a:rPr>
              <a:t> </a:t>
            </a:r>
            <a:r>
              <a:rPr lang="en-CA" b="0" dirty="0">
                <a:solidFill>
                  <a:srgbClr val="D4D4D4"/>
                </a:solidFill>
                <a:effectLst/>
                <a:latin typeface="Consolas" panose="020B0609020204030204" pitchFamily="49" charset="0"/>
              </a:rPr>
              <a:t>=</a:t>
            </a:r>
            <a:r>
              <a:rPr lang="en-CA" b="0" dirty="0">
                <a:solidFill>
                  <a:srgbClr val="CCCCCC"/>
                </a:solidFill>
                <a:effectLst/>
                <a:latin typeface="Consolas" panose="020B0609020204030204" pitchFamily="49" charset="0"/>
              </a:rPr>
              <a:t> </a:t>
            </a:r>
            <a:r>
              <a:rPr lang="en-CA" b="0" dirty="0">
                <a:solidFill>
                  <a:srgbClr val="B5CEA8"/>
                </a:solidFill>
                <a:effectLst/>
                <a:latin typeface="Consolas" panose="020B0609020204030204" pitchFamily="49" charset="0"/>
              </a:rPr>
              <a:t>23</a:t>
            </a:r>
            <a:r>
              <a:rPr lang="en-CA" b="0" dirty="0">
                <a:solidFill>
                  <a:srgbClr val="CCCCCC"/>
                </a:solidFill>
                <a:effectLst/>
                <a:latin typeface="Consolas" panose="020B0609020204030204" pitchFamily="49" charset="0"/>
              </a:rPr>
              <a:t>;</a:t>
            </a:r>
          </a:p>
          <a:p>
            <a:r>
              <a:rPr lang="en-CA" b="0" dirty="0">
                <a:solidFill>
                  <a:srgbClr val="CCCCCC"/>
                </a:solidFill>
                <a:effectLst/>
                <a:latin typeface="Consolas" panose="020B0609020204030204" pitchFamily="49" charset="0"/>
              </a:rPr>
              <a:t>        </a:t>
            </a:r>
            <a:r>
              <a:rPr lang="en-CA" b="0" dirty="0">
                <a:solidFill>
                  <a:srgbClr val="4EC9B0"/>
                </a:solidFill>
                <a:effectLst/>
                <a:latin typeface="Consolas" panose="020B0609020204030204" pitchFamily="49" charset="0"/>
              </a:rPr>
              <a:t>int</a:t>
            </a:r>
            <a:r>
              <a:rPr lang="en-CA" b="0" dirty="0">
                <a:solidFill>
                  <a:srgbClr val="CCCCCC"/>
                </a:solidFill>
                <a:effectLst/>
                <a:latin typeface="Consolas" panose="020B0609020204030204" pitchFamily="49" charset="0"/>
              </a:rPr>
              <a:t> </a:t>
            </a:r>
            <a:r>
              <a:rPr lang="en-CA" b="0" dirty="0">
                <a:solidFill>
                  <a:srgbClr val="9CDCFE"/>
                </a:solidFill>
                <a:effectLst/>
                <a:latin typeface="Consolas" panose="020B0609020204030204" pitchFamily="49" charset="0"/>
              </a:rPr>
              <a:t>number4</a:t>
            </a:r>
            <a:r>
              <a:rPr lang="en-CA" b="0" dirty="0">
                <a:solidFill>
                  <a:srgbClr val="CCCCCC"/>
                </a:solidFill>
                <a:effectLst/>
                <a:latin typeface="Consolas" panose="020B0609020204030204" pitchFamily="49" charset="0"/>
              </a:rPr>
              <a:t> </a:t>
            </a:r>
            <a:r>
              <a:rPr lang="en-CA" b="0" dirty="0">
                <a:solidFill>
                  <a:srgbClr val="D4D4D4"/>
                </a:solidFill>
                <a:effectLst/>
                <a:latin typeface="Consolas" panose="020B0609020204030204" pitchFamily="49" charset="0"/>
              </a:rPr>
              <a:t>=</a:t>
            </a:r>
            <a:r>
              <a:rPr lang="en-CA" b="0" dirty="0">
                <a:solidFill>
                  <a:srgbClr val="CCCCCC"/>
                </a:solidFill>
                <a:effectLst/>
                <a:latin typeface="Consolas" panose="020B0609020204030204" pitchFamily="49" charset="0"/>
              </a:rPr>
              <a:t> </a:t>
            </a:r>
            <a:r>
              <a:rPr lang="en-CA" b="0" dirty="0">
                <a:solidFill>
                  <a:srgbClr val="B5CEA8"/>
                </a:solidFill>
                <a:effectLst/>
                <a:latin typeface="Consolas" panose="020B0609020204030204" pitchFamily="49" charset="0"/>
              </a:rPr>
              <a:t>44</a:t>
            </a:r>
            <a:r>
              <a:rPr lang="en-CA" b="0" dirty="0">
                <a:solidFill>
                  <a:srgbClr val="CCCCCC"/>
                </a:solidFill>
                <a:effectLst/>
                <a:latin typeface="Consolas" panose="020B0609020204030204" pitchFamily="49" charset="0"/>
              </a:rPr>
              <a:t>;</a:t>
            </a:r>
          </a:p>
          <a:p>
            <a:r>
              <a:rPr lang="en-CA" b="0" dirty="0">
                <a:solidFill>
                  <a:srgbClr val="CCCCCC"/>
                </a:solidFill>
                <a:effectLst/>
                <a:latin typeface="Consolas" panose="020B0609020204030204" pitchFamily="49" charset="0"/>
              </a:rPr>
              <a:t>        </a:t>
            </a:r>
            <a:r>
              <a:rPr lang="en-CA" b="0" dirty="0">
                <a:solidFill>
                  <a:srgbClr val="4EC9B0"/>
                </a:solidFill>
                <a:effectLst/>
                <a:latin typeface="Consolas" panose="020B0609020204030204" pitchFamily="49" charset="0"/>
              </a:rPr>
              <a:t>int</a:t>
            </a:r>
            <a:r>
              <a:rPr lang="en-CA" b="0" dirty="0">
                <a:solidFill>
                  <a:srgbClr val="CCCCCC"/>
                </a:solidFill>
                <a:effectLst/>
                <a:latin typeface="Consolas" panose="020B0609020204030204" pitchFamily="49" charset="0"/>
              </a:rPr>
              <a:t> </a:t>
            </a:r>
            <a:r>
              <a:rPr lang="en-CA" b="0" dirty="0">
                <a:solidFill>
                  <a:srgbClr val="9CDCFE"/>
                </a:solidFill>
                <a:effectLst/>
                <a:latin typeface="Consolas" panose="020B0609020204030204" pitchFamily="49" charset="0"/>
              </a:rPr>
              <a:t>number5</a:t>
            </a:r>
            <a:r>
              <a:rPr lang="en-CA" b="0" dirty="0">
                <a:solidFill>
                  <a:srgbClr val="CCCCCC"/>
                </a:solidFill>
                <a:effectLst/>
                <a:latin typeface="Consolas" panose="020B0609020204030204" pitchFamily="49" charset="0"/>
              </a:rPr>
              <a:t> </a:t>
            </a:r>
            <a:r>
              <a:rPr lang="en-CA" b="0" dirty="0">
                <a:solidFill>
                  <a:srgbClr val="D4D4D4"/>
                </a:solidFill>
                <a:effectLst/>
                <a:latin typeface="Consolas" panose="020B0609020204030204" pitchFamily="49" charset="0"/>
              </a:rPr>
              <a:t>=</a:t>
            </a:r>
            <a:r>
              <a:rPr lang="en-CA" b="0" dirty="0">
                <a:solidFill>
                  <a:srgbClr val="CCCCCC"/>
                </a:solidFill>
                <a:effectLst/>
                <a:latin typeface="Consolas" panose="020B0609020204030204" pitchFamily="49" charset="0"/>
              </a:rPr>
              <a:t> </a:t>
            </a:r>
            <a:r>
              <a:rPr lang="en-CA" b="0" dirty="0">
                <a:solidFill>
                  <a:srgbClr val="B5CEA8"/>
                </a:solidFill>
                <a:effectLst/>
                <a:latin typeface="Consolas" panose="020B0609020204030204" pitchFamily="49" charset="0"/>
              </a:rPr>
              <a:t>55</a:t>
            </a:r>
            <a:r>
              <a:rPr lang="en-CA" b="0" dirty="0">
                <a:solidFill>
                  <a:srgbClr val="CCCCCC"/>
                </a:solidFill>
                <a:effectLst/>
                <a:latin typeface="Consolas" panose="020B0609020204030204" pitchFamily="49" charset="0"/>
              </a:rPr>
              <a:t>;</a:t>
            </a:r>
          </a:p>
          <a:p>
            <a:br>
              <a:rPr lang="en-CA" b="0" dirty="0">
                <a:solidFill>
                  <a:srgbClr val="CCCCCC"/>
                </a:solidFill>
                <a:effectLst/>
                <a:latin typeface="Consolas" panose="020B0609020204030204" pitchFamily="49" charset="0"/>
              </a:rPr>
            </a:br>
            <a:r>
              <a:rPr lang="en-CA" b="0" dirty="0">
                <a:solidFill>
                  <a:srgbClr val="CCCCCC"/>
                </a:solidFill>
                <a:effectLst/>
                <a:latin typeface="Consolas" panose="020B0609020204030204" pitchFamily="49" charset="0"/>
              </a:rPr>
              <a:t>        </a:t>
            </a:r>
            <a:r>
              <a:rPr lang="en-CA" b="0" dirty="0">
                <a:solidFill>
                  <a:srgbClr val="4EC9B0"/>
                </a:solidFill>
                <a:effectLst/>
                <a:latin typeface="Consolas" panose="020B0609020204030204" pitchFamily="49" charset="0"/>
              </a:rPr>
              <a:t>int</a:t>
            </a:r>
            <a:r>
              <a:rPr lang="en-CA" b="0" dirty="0">
                <a:solidFill>
                  <a:srgbClr val="CCCCCC"/>
                </a:solidFill>
                <a:effectLst/>
                <a:latin typeface="Consolas" panose="020B0609020204030204" pitchFamily="49" charset="0"/>
              </a:rPr>
              <a:t> </a:t>
            </a:r>
            <a:r>
              <a:rPr lang="en-CA" b="0" dirty="0">
                <a:solidFill>
                  <a:srgbClr val="9CDCFE"/>
                </a:solidFill>
                <a:effectLst/>
                <a:latin typeface="Consolas" panose="020B0609020204030204" pitchFamily="49" charset="0"/>
              </a:rPr>
              <a:t>sum</a:t>
            </a:r>
            <a:r>
              <a:rPr lang="en-CA" b="0" dirty="0">
                <a:solidFill>
                  <a:srgbClr val="CCCCCC"/>
                </a:solidFill>
                <a:effectLst/>
                <a:latin typeface="Consolas" panose="020B0609020204030204" pitchFamily="49" charset="0"/>
              </a:rPr>
              <a:t>; </a:t>
            </a:r>
            <a:r>
              <a:rPr lang="en-CA" b="0" dirty="0">
                <a:solidFill>
                  <a:srgbClr val="6A9955"/>
                </a:solidFill>
                <a:effectLst/>
                <a:latin typeface="Consolas" panose="020B0609020204030204" pitchFamily="49" charset="0"/>
              </a:rPr>
              <a:t>//Declares a variable int without assigning a literal value</a:t>
            </a:r>
            <a:endParaRPr lang="en-CA" b="0" dirty="0">
              <a:solidFill>
                <a:srgbClr val="CCCCCC"/>
              </a:solidFill>
              <a:effectLst/>
              <a:latin typeface="Consolas" panose="020B0609020204030204" pitchFamily="49" charset="0"/>
            </a:endParaRPr>
          </a:p>
          <a:p>
            <a:r>
              <a:rPr lang="en-CA" b="0" dirty="0">
                <a:solidFill>
                  <a:srgbClr val="CCCCCC"/>
                </a:solidFill>
                <a:effectLst/>
                <a:latin typeface="Consolas" panose="020B0609020204030204" pitchFamily="49" charset="0"/>
              </a:rPr>
              <a:t>        </a:t>
            </a:r>
            <a:r>
              <a:rPr lang="en-CA" b="0" dirty="0">
                <a:solidFill>
                  <a:srgbClr val="9CDCFE"/>
                </a:solidFill>
                <a:effectLst/>
                <a:latin typeface="Consolas" panose="020B0609020204030204" pitchFamily="49" charset="0"/>
              </a:rPr>
              <a:t>sum</a:t>
            </a:r>
            <a:r>
              <a:rPr lang="en-CA" b="0" dirty="0">
                <a:solidFill>
                  <a:srgbClr val="CCCCCC"/>
                </a:solidFill>
                <a:effectLst/>
                <a:latin typeface="Consolas" panose="020B0609020204030204" pitchFamily="49" charset="0"/>
              </a:rPr>
              <a:t> </a:t>
            </a:r>
            <a:r>
              <a:rPr lang="en-CA" b="0" dirty="0">
                <a:solidFill>
                  <a:srgbClr val="D4D4D4"/>
                </a:solidFill>
                <a:effectLst/>
                <a:latin typeface="Consolas" panose="020B0609020204030204" pitchFamily="49" charset="0"/>
              </a:rPr>
              <a:t>=</a:t>
            </a:r>
            <a:r>
              <a:rPr lang="en-CA" b="0" dirty="0">
                <a:solidFill>
                  <a:srgbClr val="CCCCCC"/>
                </a:solidFill>
                <a:effectLst/>
                <a:latin typeface="Consolas" panose="020B0609020204030204" pitchFamily="49" charset="0"/>
              </a:rPr>
              <a:t> </a:t>
            </a:r>
            <a:r>
              <a:rPr lang="en-CA" b="0" dirty="0">
                <a:solidFill>
                  <a:srgbClr val="9CDCFE"/>
                </a:solidFill>
                <a:effectLst/>
                <a:latin typeface="Consolas" panose="020B0609020204030204" pitchFamily="49" charset="0"/>
              </a:rPr>
              <a:t>number1</a:t>
            </a:r>
            <a:r>
              <a:rPr lang="en-CA" b="0" dirty="0">
                <a:solidFill>
                  <a:srgbClr val="CCCCCC"/>
                </a:solidFill>
                <a:effectLst/>
                <a:latin typeface="Consolas" panose="020B0609020204030204" pitchFamily="49" charset="0"/>
              </a:rPr>
              <a:t> </a:t>
            </a:r>
            <a:r>
              <a:rPr lang="en-CA" b="0" dirty="0">
                <a:solidFill>
                  <a:srgbClr val="D4D4D4"/>
                </a:solidFill>
                <a:effectLst/>
                <a:latin typeface="Consolas" panose="020B0609020204030204" pitchFamily="49" charset="0"/>
              </a:rPr>
              <a:t>+</a:t>
            </a:r>
            <a:r>
              <a:rPr lang="en-CA" b="0" dirty="0">
                <a:solidFill>
                  <a:srgbClr val="CCCCCC"/>
                </a:solidFill>
                <a:effectLst/>
                <a:latin typeface="Consolas" panose="020B0609020204030204" pitchFamily="49" charset="0"/>
              </a:rPr>
              <a:t> </a:t>
            </a:r>
            <a:r>
              <a:rPr lang="en-CA" b="0" dirty="0">
                <a:solidFill>
                  <a:srgbClr val="9CDCFE"/>
                </a:solidFill>
                <a:effectLst/>
                <a:latin typeface="Consolas" panose="020B0609020204030204" pitchFamily="49" charset="0"/>
              </a:rPr>
              <a:t>number2</a:t>
            </a:r>
            <a:r>
              <a:rPr lang="en-CA" b="0" dirty="0">
                <a:solidFill>
                  <a:srgbClr val="CCCCCC"/>
                </a:solidFill>
                <a:effectLst/>
                <a:latin typeface="Consolas" panose="020B0609020204030204" pitchFamily="49" charset="0"/>
              </a:rPr>
              <a:t> </a:t>
            </a:r>
            <a:r>
              <a:rPr lang="en-CA" b="0" dirty="0">
                <a:solidFill>
                  <a:srgbClr val="D4D4D4"/>
                </a:solidFill>
                <a:effectLst/>
                <a:latin typeface="Consolas" panose="020B0609020204030204" pitchFamily="49" charset="0"/>
              </a:rPr>
              <a:t>+</a:t>
            </a:r>
            <a:r>
              <a:rPr lang="en-CA" b="0" dirty="0">
                <a:solidFill>
                  <a:srgbClr val="CCCCCC"/>
                </a:solidFill>
                <a:effectLst/>
                <a:latin typeface="Consolas" panose="020B0609020204030204" pitchFamily="49" charset="0"/>
              </a:rPr>
              <a:t> </a:t>
            </a:r>
            <a:r>
              <a:rPr lang="en-CA" b="0" dirty="0">
                <a:solidFill>
                  <a:srgbClr val="9CDCFE"/>
                </a:solidFill>
                <a:effectLst/>
                <a:latin typeface="Consolas" panose="020B0609020204030204" pitchFamily="49" charset="0"/>
              </a:rPr>
              <a:t>number3</a:t>
            </a:r>
            <a:r>
              <a:rPr lang="en-CA" b="0" dirty="0">
                <a:solidFill>
                  <a:srgbClr val="CCCCCC"/>
                </a:solidFill>
                <a:effectLst/>
                <a:latin typeface="Consolas" panose="020B0609020204030204" pitchFamily="49" charset="0"/>
              </a:rPr>
              <a:t> </a:t>
            </a:r>
            <a:r>
              <a:rPr lang="en-CA" b="0" dirty="0">
                <a:solidFill>
                  <a:srgbClr val="D4D4D4"/>
                </a:solidFill>
                <a:effectLst/>
                <a:latin typeface="Consolas" panose="020B0609020204030204" pitchFamily="49" charset="0"/>
              </a:rPr>
              <a:t>+</a:t>
            </a:r>
            <a:r>
              <a:rPr lang="en-CA" b="0" dirty="0">
                <a:solidFill>
                  <a:srgbClr val="CCCCCC"/>
                </a:solidFill>
                <a:effectLst/>
                <a:latin typeface="Consolas" panose="020B0609020204030204" pitchFamily="49" charset="0"/>
              </a:rPr>
              <a:t> </a:t>
            </a:r>
            <a:r>
              <a:rPr lang="en-CA" b="0" dirty="0">
                <a:solidFill>
                  <a:srgbClr val="9CDCFE"/>
                </a:solidFill>
                <a:effectLst/>
                <a:latin typeface="Consolas" panose="020B0609020204030204" pitchFamily="49" charset="0"/>
              </a:rPr>
              <a:t>number4</a:t>
            </a:r>
            <a:r>
              <a:rPr lang="en-CA" b="0" dirty="0">
                <a:solidFill>
                  <a:srgbClr val="CCCCCC"/>
                </a:solidFill>
                <a:effectLst/>
                <a:latin typeface="Consolas" panose="020B0609020204030204" pitchFamily="49" charset="0"/>
              </a:rPr>
              <a:t> </a:t>
            </a:r>
            <a:r>
              <a:rPr lang="en-CA" b="0" dirty="0">
                <a:solidFill>
                  <a:srgbClr val="D4D4D4"/>
                </a:solidFill>
                <a:effectLst/>
                <a:latin typeface="Consolas" panose="020B0609020204030204" pitchFamily="49" charset="0"/>
              </a:rPr>
              <a:t>+</a:t>
            </a:r>
            <a:r>
              <a:rPr lang="en-CA" b="0" dirty="0">
                <a:solidFill>
                  <a:srgbClr val="CCCCCC"/>
                </a:solidFill>
                <a:effectLst/>
                <a:latin typeface="Consolas" panose="020B0609020204030204" pitchFamily="49" charset="0"/>
              </a:rPr>
              <a:t> </a:t>
            </a:r>
            <a:r>
              <a:rPr lang="en-CA" b="0" dirty="0">
                <a:solidFill>
                  <a:srgbClr val="9CDCFE"/>
                </a:solidFill>
                <a:effectLst/>
                <a:latin typeface="Consolas" panose="020B0609020204030204" pitchFamily="49" charset="0"/>
              </a:rPr>
              <a:t>number5</a:t>
            </a:r>
            <a:r>
              <a:rPr lang="en-CA" b="0" dirty="0">
                <a:solidFill>
                  <a:srgbClr val="CCCCCC"/>
                </a:solidFill>
                <a:effectLst/>
                <a:latin typeface="Consolas" panose="020B0609020204030204" pitchFamily="49" charset="0"/>
              </a:rPr>
              <a:t>;</a:t>
            </a:r>
          </a:p>
          <a:p>
            <a:br>
              <a:rPr lang="en-CA" b="0" dirty="0">
                <a:solidFill>
                  <a:srgbClr val="CCCCCC"/>
                </a:solidFill>
                <a:effectLst/>
                <a:latin typeface="Consolas" panose="020B0609020204030204" pitchFamily="49" charset="0"/>
              </a:rPr>
            </a:br>
            <a:r>
              <a:rPr lang="en-CA" b="0" dirty="0">
                <a:solidFill>
                  <a:srgbClr val="CCCCCC"/>
                </a:solidFill>
                <a:effectLst/>
                <a:latin typeface="Consolas" panose="020B0609020204030204" pitchFamily="49" charset="0"/>
              </a:rPr>
              <a:t>        </a:t>
            </a:r>
            <a:r>
              <a:rPr lang="en-CA" b="0" dirty="0" err="1">
                <a:solidFill>
                  <a:srgbClr val="4EC9B0"/>
                </a:solidFill>
                <a:effectLst/>
                <a:latin typeface="Consolas" panose="020B0609020204030204" pitchFamily="49" charset="0"/>
              </a:rPr>
              <a:t>System</a:t>
            </a:r>
            <a:r>
              <a:rPr lang="en-CA" b="0" dirty="0" err="1">
                <a:solidFill>
                  <a:srgbClr val="CCCCCC"/>
                </a:solidFill>
                <a:effectLst/>
                <a:latin typeface="Consolas" panose="020B0609020204030204" pitchFamily="49" charset="0"/>
              </a:rPr>
              <a:t>.</a:t>
            </a:r>
            <a:r>
              <a:rPr lang="en-CA" b="0" dirty="0" err="1">
                <a:solidFill>
                  <a:srgbClr val="4FC1FF"/>
                </a:solidFill>
                <a:effectLst/>
                <a:latin typeface="Consolas" panose="020B0609020204030204" pitchFamily="49" charset="0"/>
              </a:rPr>
              <a:t>out</a:t>
            </a:r>
            <a:r>
              <a:rPr lang="en-CA" b="0" dirty="0" err="1">
                <a:solidFill>
                  <a:srgbClr val="CCCCCC"/>
                </a:solidFill>
                <a:effectLst/>
                <a:latin typeface="Consolas" panose="020B0609020204030204" pitchFamily="49" charset="0"/>
              </a:rPr>
              <a:t>.</a:t>
            </a:r>
            <a:r>
              <a:rPr lang="en-CA" b="0" dirty="0" err="1">
                <a:solidFill>
                  <a:srgbClr val="DCDCAA"/>
                </a:solidFill>
                <a:effectLst/>
                <a:latin typeface="Consolas" panose="020B0609020204030204" pitchFamily="49" charset="0"/>
              </a:rPr>
              <a:t>print</a:t>
            </a:r>
            <a:r>
              <a:rPr lang="en-CA" b="0" dirty="0">
                <a:solidFill>
                  <a:srgbClr val="CCCCCC"/>
                </a:solidFill>
                <a:effectLst/>
                <a:latin typeface="Consolas" panose="020B0609020204030204" pitchFamily="49" charset="0"/>
              </a:rPr>
              <a:t>(</a:t>
            </a:r>
            <a:r>
              <a:rPr lang="en-CA" b="0" dirty="0">
                <a:solidFill>
                  <a:srgbClr val="CE9178"/>
                </a:solidFill>
                <a:effectLst/>
                <a:latin typeface="Consolas" panose="020B0609020204030204" pitchFamily="49" charset="0"/>
              </a:rPr>
              <a:t>"The Sum is: "</a:t>
            </a:r>
            <a:r>
              <a:rPr lang="en-CA" b="0" dirty="0">
                <a:solidFill>
                  <a:srgbClr val="CCCCCC"/>
                </a:solidFill>
                <a:effectLst/>
                <a:latin typeface="Consolas" panose="020B0609020204030204" pitchFamily="49" charset="0"/>
              </a:rPr>
              <a:t>);</a:t>
            </a:r>
          </a:p>
          <a:p>
            <a:r>
              <a:rPr lang="en-CA" b="0" dirty="0">
                <a:solidFill>
                  <a:srgbClr val="CCCCCC"/>
                </a:solidFill>
                <a:effectLst/>
                <a:latin typeface="Consolas" panose="020B0609020204030204" pitchFamily="49" charset="0"/>
              </a:rPr>
              <a:t>        </a:t>
            </a:r>
            <a:r>
              <a:rPr lang="en-CA" b="0" dirty="0" err="1">
                <a:solidFill>
                  <a:srgbClr val="4EC9B0"/>
                </a:solidFill>
                <a:effectLst/>
                <a:latin typeface="Consolas" panose="020B0609020204030204" pitchFamily="49" charset="0"/>
              </a:rPr>
              <a:t>System</a:t>
            </a:r>
            <a:r>
              <a:rPr lang="en-CA" b="0" dirty="0" err="1">
                <a:solidFill>
                  <a:srgbClr val="CCCCCC"/>
                </a:solidFill>
                <a:effectLst/>
                <a:latin typeface="Consolas" panose="020B0609020204030204" pitchFamily="49" charset="0"/>
              </a:rPr>
              <a:t>.</a:t>
            </a:r>
            <a:r>
              <a:rPr lang="en-CA" b="0" dirty="0" err="1">
                <a:solidFill>
                  <a:srgbClr val="4FC1FF"/>
                </a:solidFill>
                <a:effectLst/>
                <a:latin typeface="Consolas" panose="020B0609020204030204" pitchFamily="49" charset="0"/>
              </a:rPr>
              <a:t>out</a:t>
            </a:r>
            <a:r>
              <a:rPr lang="en-CA" b="0" dirty="0" err="1">
                <a:solidFill>
                  <a:srgbClr val="CCCCCC"/>
                </a:solidFill>
                <a:effectLst/>
                <a:latin typeface="Consolas" panose="020B0609020204030204" pitchFamily="49" charset="0"/>
              </a:rPr>
              <a:t>.</a:t>
            </a:r>
            <a:r>
              <a:rPr lang="en-CA" b="0" dirty="0" err="1">
                <a:solidFill>
                  <a:srgbClr val="DCDCAA"/>
                </a:solidFill>
                <a:effectLst/>
                <a:latin typeface="Consolas" panose="020B0609020204030204" pitchFamily="49" charset="0"/>
              </a:rPr>
              <a:t>println</a:t>
            </a:r>
            <a:r>
              <a:rPr lang="en-CA" b="0" dirty="0">
                <a:solidFill>
                  <a:srgbClr val="CCCCCC"/>
                </a:solidFill>
                <a:effectLst/>
                <a:latin typeface="Consolas" panose="020B0609020204030204" pitchFamily="49" charset="0"/>
              </a:rPr>
              <a:t>(</a:t>
            </a:r>
            <a:r>
              <a:rPr lang="en-CA" b="0" dirty="0">
                <a:solidFill>
                  <a:srgbClr val="9CDCFE"/>
                </a:solidFill>
                <a:effectLst/>
                <a:latin typeface="Consolas" panose="020B0609020204030204" pitchFamily="49" charset="0"/>
              </a:rPr>
              <a:t>sum</a:t>
            </a:r>
            <a:r>
              <a:rPr lang="en-CA" b="0" dirty="0">
                <a:solidFill>
                  <a:srgbClr val="CCCCCC"/>
                </a:solidFill>
                <a:effectLst/>
                <a:latin typeface="Consolas" panose="020B0609020204030204" pitchFamily="49" charset="0"/>
              </a:rPr>
              <a:t>);</a:t>
            </a:r>
          </a:p>
          <a:p>
            <a:r>
              <a:rPr lang="en-CA" b="0" dirty="0">
                <a:solidFill>
                  <a:srgbClr val="CCCCCC"/>
                </a:solidFill>
                <a:effectLst/>
                <a:latin typeface="Consolas" panose="020B0609020204030204" pitchFamily="49" charset="0"/>
              </a:rPr>
              <a:t>        </a:t>
            </a:r>
          </a:p>
          <a:p>
            <a:r>
              <a:rPr lang="en-CA" b="0" dirty="0">
                <a:solidFill>
                  <a:srgbClr val="CCCCCC"/>
                </a:solidFill>
                <a:effectLst/>
                <a:latin typeface="Consolas" panose="020B0609020204030204" pitchFamily="49" charset="0"/>
              </a:rPr>
              <a:t>        </a:t>
            </a:r>
          </a:p>
          <a:p>
            <a:r>
              <a:rPr lang="en-CA" b="0" dirty="0">
                <a:solidFill>
                  <a:srgbClr val="CCCCCC"/>
                </a:solidFill>
                <a:effectLst/>
                <a:latin typeface="Consolas" panose="020B0609020204030204" pitchFamily="49" charset="0"/>
              </a:rPr>
              <a:t>    }</a:t>
            </a:r>
          </a:p>
          <a:p>
            <a:r>
              <a:rPr lang="en-CA"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1626590947"/>
      </p:ext>
    </p:extLst>
  </p:cSld>
  <p:clrMapOvr>
    <a:masterClrMapping/>
  </p:clrMapOvr>
</p:sld>
</file>

<file path=ppt/theme/theme1.xml><?xml version="1.0" encoding="utf-8"?>
<a:theme xmlns:a="http://schemas.openxmlformats.org/drawingml/2006/main" name="Java Programming Workshop by Slidesgo">
  <a:themeElements>
    <a:clrScheme name="Simple Light">
      <a:dk1>
        <a:srgbClr val="FAFAFA"/>
      </a:dk1>
      <a:lt1>
        <a:srgbClr val="0E0E0E"/>
      </a:lt1>
      <a:dk2>
        <a:srgbClr val="2E2E2E"/>
      </a:dk2>
      <a:lt2>
        <a:srgbClr val="0F0F0F"/>
      </a:lt2>
      <a:accent1>
        <a:srgbClr val="00C3DA"/>
      </a:accent1>
      <a:accent2>
        <a:srgbClr val="0B8EDA"/>
      </a:accent2>
      <a:accent3>
        <a:srgbClr val="7800DA"/>
      </a:accent3>
      <a:accent4>
        <a:srgbClr val="DA0078"/>
      </a:accent4>
      <a:accent5>
        <a:srgbClr val="FFFFFF"/>
      </a:accent5>
      <a:accent6>
        <a:srgbClr val="FFFFFF"/>
      </a:accent6>
      <a:hlink>
        <a:srgbClr val="FAFAF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783</TotalTime>
  <Words>1361</Words>
  <Application>Microsoft Office PowerPoint</Application>
  <PresentationFormat>On-screen Show (16:9)</PresentationFormat>
  <Paragraphs>119</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Consolas</vt:lpstr>
      <vt:lpstr>Anton</vt:lpstr>
      <vt:lpstr>Catamaran</vt:lpstr>
      <vt:lpstr>Nunito Light</vt:lpstr>
      <vt:lpstr>Java Programming Workshop by Slidesgo</vt:lpstr>
      <vt:lpstr>Java Programming</vt:lpstr>
      <vt:lpstr>Anatomy of a Java Program</vt:lpstr>
      <vt:lpstr>Commenting In Java</vt:lpstr>
      <vt:lpstr>Anatomy of a Java Program</vt:lpstr>
      <vt:lpstr>Anatomy of a Java Program</vt:lpstr>
      <vt:lpstr>Java Vocabulary</vt:lpstr>
      <vt:lpstr>Printing to The Console</vt:lpstr>
      <vt:lpstr>Printing challenge</vt:lpstr>
      <vt:lpstr>Printing program outputs</vt:lpstr>
      <vt:lpstr>What is a Program?</vt:lpstr>
      <vt:lpstr>Running a simple program</vt:lpstr>
      <vt:lpstr>Variable Types</vt:lpstr>
      <vt:lpstr>Declaring Variables</vt:lpstr>
      <vt:lpstr>Declaring Variables</vt:lpstr>
      <vt:lpstr>basic arithmetic operations </vt:lpstr>
      <vt:lpstr>basic arithmetic operations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Programming Workshop</dc:title>
  <dc:creator>Jeffrey McDowell</dc:creator>
  <cp:lastModifiedBy>Jeffrey McDowell</cp:lastModifiedBy>
  <cp:revision>34</cp:revision>
  <dcterms:modified xsi:type="dcterms:W3CDTF">2024-02-07T12:33:44Z</dcterms:modified>
</cp:coreProperties>
</file>