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3DB2-F53E-4E4A-A8EA-6CADC01D401D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A964-ED04-4F47-87A9-D62C9086A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90800"/>
            <a:ext cx="1028700" cy="838200"/>
          </a:xfrm>
          <a:prstGeom prst="flowChartConnector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E066"/>
              </a:clrFrom>
              <a:clrTo>
                <a:srgbClr val="FFE0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438400"/>
            <a:ext cx="7315200" cy="126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E066"/>
              </a:clrFrom>
              <a:clrTo>
                <a:srgbClr val="FFE0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581400"/>
            <a:ext cx="7467600" cy="4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Owl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126" y="2647841"/>
            <a:ext cx="7325748" cy="1562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Arrow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0437" y="2357437"/>
            <a:ext cx="2143125" cy="2143125"/>
          </a:xfrm>
          <a:prstGeom prst="rect">
            <a:avLst/>
          </a:prstGeom>
        </p:spPr>
      </p:pic>
      <p:pic>
        <p:nvPicPr>
          <p:cNvPr id="4" name="Picture 3" descr="owlLef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5972" y="2276314"/>
            <a:ext cx="2372056" cy="2305372"/>
          </a:xfrm>
          <a:prstGeom prst="rect">
            <a:avLst/>
          </a:prstGeom>
        </p:spPr>
      </p:pic>
      <p:pic>
        <p:nvPicPr>
          <p:cNvPr id="5" name="Picture 4" descr="owlRight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362200"/>
            <a:ext cx="2372684" cy="23059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ncingOwl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0275" y="1057275"/>
            <a:ext cx="4743450" cy="4743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tina.jansen</dc:creator>
  <cp:lastModifiedBy>tina.jansen</cp:lastModifiedBy>
  <cp:revision>20</cp:revision>
  <dcterms:created xsi:type="dcterms:W3CDTF">2020-02-06T01:53:16Z</dcterms:created>
  <dcterms:modified xsi:type="dcterms:W3CDTF">2020-02-17T03:05:08Z</dcterms:modified>
</cp:coreProperties>
</file>