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made our own version of the card game Uno!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92970ba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92970ba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of PowerPoint is talking, not showing slides***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1 player vs. bot</a:t>
            </a:r>
            <a:endParaRPr/>
          </a:p>
          <a:p>
            <a:pPr indent="-298450" lvl="1" marL="914400" rtl="0" algn="l">
              <a:spcBef>
                <a:spcPts val="0"/>
              </a:spcBef>
              <a:spcAft>
                <a:spcPts val="0"/>
              </a:spcAft>
              <a:buSzPts val="1100"/>
              <a:buChar char="-"/>
            </a:pPr>
            <a:r>
              <a:rPr lang="en"/>
              <a:t>Show off uno logic</a:t>
            </a:r>
            <a:endParaRPr/>
          </a:p>
          <a:p>
            <a:pPr indent="-298450" lvl="1" marL="914400" rtl="0" algn="l">
              <a:spcBef>
                <a:spcPts val="0"/>
              </a:spcBef>
              <a:spcAft>
                <a:spcPts val="0"/>
              </a:spcAft>
              <a:buSzPts val="1100"/>
              <a:buChar char="-"/>
            </a:pPr>
            <a:r>
              <a:rPr lang="en"/>
              <a:t>Show off error sound</a:t>
            </a:r>
            <a:endParaRPr/>
          </a:p>
          <a:p>
            <a:pPr indent="-298450" lvl="1" marL="914400" rtl="0" algn="l">
              <a:spcBef>
                <a:spcPts val="0"/>
              </a:spcBef>
              <a:spcAft>
                <a:spcPts val="0"/>
              </a:spcAft>
              <a:buSzPts val="1100"/>
              <a:buChar char="-"/>
            </a:pPr>
            <a:r>
              <a:rPr lang="en"/>
              <a:t>Show off card shaking,</a:t>
            </a:r>
            <a:endParaRPr/>
          </a:p>
          <a:p>
            <a:pPr indent="-298450" lvl="1" marL="914400" rtl="0" algn="l">
              <a:spcBef>
                <a:spcPts val="0"/>
              </a:spcBef>
              <a:spcAft>
                <a:spcPts val="0"/>
              </a:spcAft>
              <a:buSzPts val="1100"/>
              <a:buChar char="-"/>
            </a:pPr>
            <a:r>
              <a:rPr lang="en"/>
              <a:t>Show off cheat codes,</a:t>
            </a:r>
            <a:endParaRPr/>
          </a:p>
          <a:p>
            <a:pPr indent="-298450" lvl="1" marL="914400" rtl="0" algn="l">
              <a:spcBef>
                <a:spcPts val="0"/>
              </a:spcBef>
              <a:spcAft>
                <a:spcPts val="0"/>
              </a:spcAft>
              <a:buSzPts val="1100"/>
              <a:buChar char="-"/>
            </a:pPr>
            <a:r>
              <a:rPr lang="en"/>
              <a:t>Show off win state</a:t>
            </a:r>
            <a:endParaRPr/>
          </a:p>
          <a:p>
            <a:pPr indent="-298450" lvl="0" marL="457200" rtl="0" algn="l">
              <a:spcBef>
                <a:spcPts val="0"/>
              </a:spcBef>
              <a:spcAft>
                <a:spcPts val="0"/>
              </a:spcAft>
              <a:buSzPts val="1100"/>
              <a:buChar char="-"/>
            </a:pPr>
            <a:r>
              <a:rPr lang="en"/>
              <a:t>Begin 4 player Bot game, then continue reading from slides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2970ba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92970ba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Built using JavaScript, CSS, HTML, JQuery</a:t>
            </a:r>
            <a:endParaRPr/>
          </a:p>
          <a:p>
            <a:pPr indent="-298450" lvl="0" marL="457200" rtl="0" algn="l">
              <a:spcBef>
                <a:spcPts val="0"/>
              </a:spcBef>
              <a:spcAft>
                <a:spcPts val="0"/>
              </a:spcAft>
              <a:buSzPts val="1100"/>
              <a:buChar char="-"/>
            </a:pPr>
            <a:r>
              <a:rPr lang="en"/>
              <a:t>Talk about CSS for cards, difficulties faced</a:t>
            </a:r>
            <a:endParaRPr/>
          </a:p>
          <a:p>
            <a:pPr indent="-298450" lvl="0" marL="457200" rtl="0" algn="l">
              <a:spcBef>
                <a:spcPts val="0"/>
              </a:spcBef>
              <a:spcAft>
                <a:spcPts val="0"/>
              </a:spcAft>
              <a:buSzPts val="1100"/>
              <a:buChar char="-"/>
            </a:pPr>
            <a:r>
              <a:rPr lang="en"/>
              <a:t>Talk about animations for cards, difficulties faced</a:t>
            </a:r>
            <a:endParaRPr/>
          </a:p>
          <a:p>
            <a:pPr indent="-298450" lvl="0" marL="457200" rtl="0" algn="l">
              <a:spcBef>
                <a:spcPts val="0"/>
              </a:spcBef>
              <a:spcAft>
                <a:spcPts val="0"/>
              </a:spcAft>
              <a:buSzPts val="1100"/>
              <a:buChar char="-"/>
            </a:pPr>
            <a:r>
              <a:rPr lang="en"/>
              <a:t>Talk about game logic, difficulties faced</a:t>
            </a:r>
            <a:endParaRPr/>
          </a:p>
          <a:p>
            <a:pPr indent="-298450" lvl="0" marL="457200" rtl="0" algn="l">
              <a:spcBef>
                <a:spcPts val="0"/>
              </a:spcBef>
              <a:spcAft>
                <a:spcPts val="0"/>
              </a:spcAft>
              <a:buSzPts val="1100"/>
              <a:buChar char="-"/>
            </a:pPr>
            <a:r>
              <a:rPr lang="en"/>
              <a:t>Talk about any other difficulties faced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2970ba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2970ba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Bugs</a:t>
            </a:r>
            <a:endParaRPr/>
          </a:p>
          <a:p>
            <a:pPr indent="-298450" lvl="1" marL="914400" rtl="0" algn="l">
              <a:spcBef>
                <a:spcPts val="0"/>
              </a:spcBef>
              <a:spcAft>
                <a:spcPts val="0"/>
              </a:spcAft>
              <a:buSzPts val="1100"/>
              <a:buChar char="-"/>
            </a:pPr>
            <a:r>
              <a:rPr lang="en"/>
              <a:t>Playfield size doesn’t stay the same</a:t>
            </a:r>
            <a:endParaRPr/>
          </a:p>
          <a:p>
            <a:pPr indent="-298450" lvl="1" marL="914400" rtl="0" algn="l">
              <a:spcBef>
                <a:spcPts val="0"/>
              </a:spcBef>
              <a:spcAft>
                <a:spcPts val="0"/>
              </a:spcAft>
              <a:buSzPts val="1100"/>
              <a:buChar char="-"/>
            </a:pPr>
            <a:r>
              <a:rPr lang="en"/>
              <a:t>Skip and Reverse symbols are colored black to cover up a bug where the color changes as new Skip and Reverse cards are drawn</a:t>
            </a:r>
            <a:endParaRPr/>
          </a:p>
          <a:p>
            <a:pPr indent="-298450" lvl="0" marL="457200" rtl="0" algn="l">
              <a:spcBef>
                <a:spcPts val="0"/>
              </a:spcBef>
              <a:spcAft>
                <a:spcPts val="0"/>
              </a:spcAft>
              <a:buSzPts val="1100"/>
              <a:buChar char="-"/>
            </a:pPr>
            <a:r>
              <a:rPr lang="en"/>
              <a:t>Features unable to do</a:t>
            </a:r>
            <a:endParaRPr/>
          </a:p>
          <a:p>
            <a:pPr indent="-298450" lvl="1" marL="914400" rtl="0" algn="l">
              <a:spcBef>
                <a:spcPts val="0"/>
              </a:spcBef>
              <a:spcAft>
                <a:spcPts val="0"/>
              </a:spcAft>
              <a:buSzPts val="1100"/>
              <a:buChar char="-"/>
            </a:pPr>
            <a:r>
              <a:rPr lang="en"/>
              <a:t>Not recording voice for Uno! (multiple variations didn’t make the cut)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2970ba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2970ba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Suite - Eric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92970ba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92970ba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project 3 we built the basic functionality for the game. In project 4 our goal was to make it look better, so we’re going to show the before/after screenshots of that.</a:t>
            </a:r>
            <a:endParaRPr/>
          </a:p>
          <a:p>
            <a:pPr indent="-298450" lvl="0" marL="457200" rtl="0" algn="l">
              <a:spcBef>
                <a:spcPts val="0"/>
              </a:spcBef>
              <a:spcAft>
                <a:spcPts val="0"/>
              </a:spcAft>
              <a:buSzPts val="1100"/>
              <a:buChar char="-"/>
            </a:pPr>
            <a:r>
              <a:rPr lang="en"/>
              <a:t>This is the original start screen. You can see it doesn’t look very pretty. </a:t>
            </a:r>
            <a:r>
              <a:rPr b="1" lang="en"/>
              <a:t>*click to next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31f43b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31f43b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Point out annoying parts of this start screen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92d9e06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92d9e06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the original game once you get past the start screen. Remember, this is supposed to be the Uno game. The game is basically here, but you wouldn’t know it by the way it looks. *click to next screen*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931f43b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931f43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Point out annoying parts of this game screen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92d9e06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92d9e06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the start screen after we finished project 4. Much more intuitive!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2d9e06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2d9e06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the game screen. The left side shows 2 players and the right side is a 4 player game. Now you can tell it’s an Uno game.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92d9e065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92d9e065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Here’s another juxtaposition. Definitely a big change.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2d9e06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2d9e06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game screen is way better now, it’s especially obvious when you compare them side by side like this. Same game for the most part, but two different UIs.</a:t>
            </a:r>
            <a:endParaRPr/>
          </a:p>
          <a:p>
            <a:pPr indent="-298450" lvl="0" marL="457200" rtl="0" algn="l">
              <a:spcBef>
                <a:spcPts val="0"/>
              </a:spcBef>
              <a:spcAft>
                <a:spcPts val="0"/>
              </a:spcAft>
              <a:buSzPts val="1100"/>
              <a:buChar char="-"/>
            </a:pPr>
            <a:r>
              <a:rPr lang="en"/>
              <a:t>Our original goal was to finish project 3 with a nice UI and have all the game logic working correctly. Then for project 4 we would add multiplayer. Since we didn’t get the UI finished in project 3, we decided to focus on that for project 4 instead of multiplayer. We decided to do this because we thought having a good-looking game made more sense than to add extra complexity to a game that was already confusing to look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Uno!</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Hello World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Before/After of UI + key features</a:t>
            </a:r>
            <a:endParaRPr/>
          </a:p>
        </p:txBody>
      </p:sp>
      <p:pic>
        <p:nvPicPr>
          <p:cNvPr id="65" name="Google Shape;65;p14"/>
          <p:cNvPicPr preferRelativeResize="0"/>
          <p:nvPr/>
        </p:nvPicPr>
        <p:blipFill>
          <a:blip r:embed="rId3">
            <a:alphaModFix/>
          </a:blip>
          <a:stretch>
            <a:fillRect/>
          </a:stretch>
        </p:blipFill>
        <p:spPr>
          <a:xfrm>
            <a:off x="152400" y="1675837"/>
            <a:ext cx="8839201" cy="1791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 name="Shape 6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4309700" y="445025"/>
            <a:ext cx="45225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Before/After of UI + key features</a:t>
            </a:r>
            <a:endParaRPr/>
          </a:p>
        </p:txBody>
      </p:sp>
      <p:pic>
        <p:nvPicPr>
          <p:cNvPr id="75" name="Google Shape;75;p16"/>
          <p:cNvPicPr preferRelativeResize="0"/>
          <p:nvPr/>
        </p:nvPicPr>
        <p:blipFill>
          <a:blip r:embed="rId3">
            <a:alphaModFix/>
          </a:blip>
          <a:stretch>
            <a:fillRect/>
          </a:stretch>
        </p:blipFill>
        <p:spPr>
          <a:xfrm>
            <a:off x="1" y="0"/>
            <a:ext cx="4129624" cy="51435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 name="Shape 7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Before/After of UI + key features</a:t>
            </a:r>
            <a:endParaRPr/>
          </a:p>
        </p:txBody>
      </p:sp>
      <p:pic>
        <p:nvPicPr>
          <p:cNvPr id="85" name="Google Shape;85;p18"/>
          <p:cNvPicPr preferRelativeResize="0"/>
          <p:nvPr/>
        </p:nvPicPr>
        <p:blipFill>
          <a:blip r:embed="rId3">
            <a:alphaModFix/>
          </a:blip>
          <a:stretch>
            <a:fillRect/>
          </a:stretch>
        </p:blipFill>
        <p:spPr>
          <a:xfrm>
            <a:off x="152400" y="1170125"/>
            <a:ext cx="8839198" cy="18573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Before/After of UI + key features</a:t>
            </a:r>
            <a:endParaRPr/>
          </a:p>
        </p:txBody>
      </p:sp>
      <p:pic>
        <p:nvPicPr>
          <p:cNvPr id="91" name="Google Shape;91;p19"/>
          <p:cNvPicPr preferRelativeResize="0"/>
          <p:nvPr/>
        </p:nvPicPr>
        <p:blipFill>
          <a:blip r:embed="rId3">
            <a:alphaModFix/>
          </a:blip>
          <a:stretch>
            <a:fillRect/>
          </a:stretch>
        </p:blipFill>
        <p:spPr>
          <a:xfrm>
            <a:off x="474500" y="1170125"/>
            <a:ext cx="3329768" cy="3820973"/>
          </a:xfrm>
          <a:prstGeom prst="rect">
            <a:avLst/>
          </a:prstGeom>
          <a:noFill/>
          <a:ln>
            <a:noFill/>
          </a:ln>
        </p:spPr>
      </p:pic>
      <p:pic>
        <p:nvPicPr>
          <p:cNvPr id="92" name="Google Shape;92;p19"/>
          <p:cNvPicPr preferRelativeResize="0"/>
          <p:nvPr/>
        </p:nvPicPr>
        <p:blipFill>
          <a:blip r:embed="rId4">
            <a:alphaModFix/>
          </a:blip>
          <a:stretch>
            <a:fillRect/>
          </a:stretch>
        </p:blipFill>
        <p:spPr>
          <a:xfrm>
            <a:off x="4882718" y="1170125"/>
            <a:ext cx="361443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Before/After of UI + key features</a:t>
            </a:r>
            <a:endParaRPr/>
          </a:p>
        </p:txBody>
      </p:sp>
      <p:pic>
        <p:nvPicPr>
          <p:cNvPr id="98" name="Google Shape;98;p20"/>
          <p:cNvPicPr preferRelativeResize="0"/>
          <p:nvPr/>
        </p:nvPicPr>
        <p:blipFill>
          <a:blip r:embed="rId3">
            <a:alphaModFix/>
          </a:blip>
          <a:stretch>
            <a:fillRect/>
          </a:stretch>
        </p:blipFill>
        <p:spPr>
          <a:xfrm>
            <a:off x="152400" y="1017737"/>
            <a:ext cx="8839201" cy="1791825"/>
          </a:xfrm>
          <a:prstGeom prst="rect">
            <a:avLst/>
          </a:prstGeom>
          <a:noFill/>
          <a:ln cap="flat" cmpd="sng" w="9525">
            <a:solidFill>
              <a:schemeClr val="dk2"/>
            </a:solidFill>
            <a:prstDash val="solid"/>
            <a:round/>
            <a:headEnd len="sm" w="sm" type="none"/>
            <a:tailEnd len="sm" w="sm" type="none"/>
          </a:ln>
        </p:spPr>
      </p:pic>
      <p:pic>
        <p:nvPicPr>
          <p:cNvPr id="99" name="Google Shape;99;p20"/>
          <p:cNvPicPr preferRelativeResize="0"/>
          <p:nvPr/>
        </p:nvPicPr>
        <p:blipFill>
          <a:blip r:embed="rId4">
            <a:alphaModFix/>
          </a:blip>
          <a:stretch>
            <a:fillRect/>
          </a:stretch>
        </p:blipFill>
        <p:spPr>
          <a:xfrm>
            <a:off x="152400" y="2998475"/>
            <a:ext cx="8839198" cy="18573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Before/After of UI + key features</a:t>
            </a:r>
            <a:endParaRPr/>
          </a:p>
        </p:txBody>
      </p:sp>
      <p:pic>
        <p:nvPicPr>
          <p:cNvPr id="105" name="Google Shape;105;p21"/>
          <p:cNvPicPr preferRelativeResize="0"/>
          <p:nvPr/>
        </p:nvPicPr>
        <p:blipFill>
          <a:blip r:embed="rId3">
            <a:alphaModFix/>
          </a:blip>
          <a:stretch>
            <a:fillRect/>
          </a:stretch>
        </p:blipFill>
        <p:spPr>
          <a:xfrm>
            <a:off x="924250" y="1022750"/>
            <a:ext cx="3059737" cy="3810924"/>
          </a:xfrm>
          <a:prstGeom prst="rect">
            <a:avLst/>
          </a:prstGeom>
          <a:noFill/>
          <a:ln cap="flat" cmpd="sng" w="9525">
            <a:solidFill>
              <a:schemeClr val="dk2"/>
            </a:solidFill>
            <a:prstDash val="solid"/>
            <a:round/>
            <a:headEnd len="sm" w="sm" type="none"/>
            <a:tailEnd len="sm" w="sm" type="none"/>
          </a:ln>
        </p:spPr>
      </p:pic>
      <p:pic>
        <p:nvPicPr>
          <p:cNvPr id="106" name="Google Shape;106;p21"/>
          <p:cNvPicPr preferRelativeResize="0"/>
          <p:nvPr/>
        </p:nvPicPr>
        <p:blipFill>
          <a:blip r:embed="rId4">
            <a:alphaModFix/>
          </a:blip>
          <a:stretch>
            <a:fillRect/>
          </a:stretch>
        </p:blipFill>
        <p:spPr>
          <a:xfrm>
            <a:off x="4571993" y="1017725"/>
            <a:ext cx="3614436"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