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9" r:id="rId6"/>
    <p:sldId id="275" r:id="rId7"/>
    <p:sldId id="262" r:id="rId8"/>
    <p:sldId id="281" r:id="rId9"/>
    <p:sldId id="280" r:id="rId10"/>
    <p:sldId id="283" r:id="rId11"/>
    <p:sldId id="284" r:id="rId12"/>
    <p:sldId id="265" r:id="rId13"/>
    <p:sldId id="267" r:id="rId14"/>
    <p:sldId id="277" r:id="rId15"/>
    <p:sldId id="268" r:id="rId16"/>
    <p:sldId id="269" r:id="rId17"/>
    <p:sldId id="270" r:id="rId18"/>
    <p:sldId id="271" r:id="rId19"/>
    <p:sldId id="278" r:id="rId20"/>
    <p:sldId id="272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A65F01-F7E1-44DC-ADB2-67873E3F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9144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B5FCCB-FFC8-4311-8B22-4BB7C56FE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35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sz="2700" dirty="0"/>
              <a:t>Главный экран - авторизация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2EB462-9A60-45D2-A3F4-3EE44B04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939"/>
            <a:ext cx="9144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19296-C86B-44A4-9382-3287B974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869"/>
            <a:ext cx="914400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CC80D-59AD-4F6A-AB2C-C128502E5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3375"/>
            <a:ext cx="8075240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D85176-5B86-4F25-B973-2141E56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2"/>
            <a:ext cx="91440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заданий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9C71A-1E07-4662-B029-2F619780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уведомлений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E1A525-DF83-489F-ABF9-8C440EDF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910"/>
            <a:ext cx="9144000" cy="48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управления временем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74C9FE-DA2F-4951-A057-BA52EF62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785"/>
            <a:ext cx="9144000" cy="48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достижений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18C3FD-01FE-4CD6-AFF8-00685E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8" y="1364999"/>
            <a:ext cx="9144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Смирнов Александр: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Железной Александр: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6" y="489996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Шаталов Арсений: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</a:t>
            </a:r>
            <a:r>
              <a:rPr lang="en-US" dirty="0"/>
              <a:t> Front-end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Демо-видео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Тестирование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Оформление курсовой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Презентация проекта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25243" y="4899969"/>
            <a:ext cx="658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Все диаграммы(прецедентов, классов, объектов, последовательностей, взаимодействий, состояний, активностей, развёртываний)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разработана </a:t>
            </a:r>
            <a:r>
              <a:rPr lang="ru-RU" dirty="0" err="1"/>
              <a:t>Front-end</a:t>
            </a:r>
            <a:r>
              <a:rPr lang="ru-RU" dirty="0"/>
              <a:t> часть сайта,</a:t>
            </a:r>
          </a:p>
          <a:p>
            <a:r>
              <a:rPr lang="ru-RU" dirty="0"/>
              <a:t>2) разработана </a:t>
            </a:r>
            <a:r>
              <a:rPr lang="ru-RU" dirty="0" err="1"/>
              <a:t>Back-end</a:t>
            </a:r>
            <a:r>
              <a:rPr lang="ru-RU" dirty="0"/>
              <a:t> часть сайта,</a:t>
            </a:r>
          </a:p>
          <a:p>
            <a:r>
              <a:rPr lang="ru-RU" dirty="0"/>
              <a:t>3) создана 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r>
              <a:rPr lang="ru-RU" dirty="0"/>
              <a:t>4) разработана база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цель сайта – облегчить и упростить ведение учёта рабочего времени сотрудников.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953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современном мире есть множество компаний, предприятий, которым надо следить за</a:t>
            </a:r>
            <a:br>
              <a:rPr lang="ru-RU" dirty="0"/>
            </a:br>
            <a:r>
              <a:rPr lang="ru-RU" dirty="0"/>
              <a:t> работой сотрудников. Это можно делать разными способами, но в 21 веке удобнее и </a:t>
            </a:r>
            <a:br>
              <a:rPr lang="ru-RU" dirty="0"/>
            </a:br>
            <a:r>
              <a:rPr lang="ru-RU" dirty="0"/>
              <a:t>практичнее применять современные технологии.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42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Актуальность работы заключается в создании узконаправленного сервиса, </a:t>
            </a:r>
          </a:p>
          <a:p>
            <a:r>
              <a:rPr lang="ru-RU" dirty="0"/>
              <a:t>позволяющего без проблем показывать затраченное время на работу сотрудником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670" y="1288217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Задачи: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Стабильная работа на современных веб-браузерах,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сдержанный внешний вид, выдержанный в едином стиле,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необходимости в справке для возможности осуществления основных задач:</a:t>
            </a:r>
          </a:p>
          <a:p>
            <a:r>
              <a:rPr lang="ru-RU" dirty="0"/>
              <a:t>	1) авторизация,</a:t>
            </a:r>
          </a:p>
          <a:p>
            <a:r>
              <a:rPr lang="ru-RU" dirty="0"/>
              <a:t>	2) работа с календарем,</a:t>
            </a:r>
          </a:p>
          <a:p>
            <a:r>
              <a:rPr lang="ru-RU" dirty="0"/>
              <a:t>	3) учет времени,</a:t>
            </a:r>
          </a:p>
          <a:p>
            <a:r>
              <a:rPr lang="ru-RU" dirty="0"/>
              <a:t>	4) администрирование проектов и задач,</a:t>
            </a:r>
          </a:p>
          <a:p>
            <a:r>
              <a:rPr lang="ru-RU" dirty="0"/>
              <a:t>	5) редактирование информации в личном кабинете.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0B817-8D0A-43C2-A1F4-8EA9C0663D3E}"/>
              </a:ext>
            </a:extLst>
          </p:cNvPr>
          <p:cNvSpPr txBox="1"/>
          <p:nvPr/>
        </p:nvSpPr>
        <p:spPr>
          <a:xfrm>
            <a:off x="568670" y="4553094"/>
            <a:ext cx="626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Front-end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Back-end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связи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AF4B-23FA-4C5F-B499-29C1801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3347864" cy="22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39FF75-FDF5-42A9-860C-480D1DE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CD385-661A-44C4-9984-8D2C8D72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1843"/>
            <a:ext cx="4355976" cy="2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886145-C193-4FE5-A3F7-485A611B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87" y="1657388"/>
            <a:ext cx="272106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158A3-8D05-4DC0-8897-9BD5EDE5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2" y="1201709"/>
            <a:ext cx="7017576" cy="5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B9C98-4393-42A6-BBC8-A18476218B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03972"/>
            <a:ext cx="4029075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B9B0-1E32-4F44-A5BB-3FBFE103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215850-B1B4-4D49-9917-47AD05B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F3E12-B450-487B-80F5-D675EE11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17450"/>
          <a:stretch/>
        </p:blipFill>
        <p:spPr bwMode="auto">
          <a:xfrm>
            <a:off x="1143000" y="1741653"/>
            <a:ext cx="6858000" cy="42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AD41A-65E6-41CB-99E8-60463662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8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366</Words>
  <Application>Microsoft Office PowerPoint</Application>
  <PresentationFormat>Экран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Разработка сайта по учёту рабочего времени</vt:lpstr>
      <vt:lpstr>Распределение обязанностей</vt:lpstr>
      <vt:lpstr>Введение</vt:lpstr>
      <vt:lpstr>Цели и задачи</vt:lpstr>
      <vt:lpstr>Использованные технологии</vt:lpstr>
      <vt:lpstr>Схема базы данных</vt:lpstr>
      <vt:lpstr>Варианты использования</vt:lpstr>
      <vt:lpstr>Метрика</vt:lpstr>
      <vt:lpstr>Воронки конверсий</vt:lpstr>
      <vt:lpstr>Воронки конверсий</vt:lpstr>
      <vt:lpstr>Воронки конверсий</vt:lpstr>
      <vt:lpstr>Реализация Главный экран - авторизация</vt:lpstr>
      <vt:lpstr>Страница пользователя</vt:lpstr>
      <vt:lpstr>Страница пользователя</vt:lpstr>
      <vt:lpstr>Страница проектов</vt:lpstr>
      <vt:lpstr>Страница заданий проекта</vt:lpstr>
      <vt:lpstr>Страница уведомлений</vt:lpstr>
      <vt:lpstr>Страница управления временем</vt:lpstr>
      <vt:lpstr>Страница достижений</vt:lpstr>
      <vt:lpstr>Заключение</vt:lpstr>
      <vt:lpstr>Разработка сайта по учёту рабочего времени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Александр Железной</cp:lastModifiedBy>
  <cp:revision>38</cp:revision>
  <dcterms:created xsi:type="dcterms:W3CDTF">2020-06-09T12:40:55Z</dcterms:created>
  <dcterms:modified xsi:type="dcterms:W3CDTF">2021-06-20T19:27:10Z</dcterms:modified>
</cp:coreProperties>
</file>