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79" r:id="rId6"/>
    <p:sldId id="275" r:id="rId7"/>
    <p:sldId id="262" r:id="rId8"/>
    <p:sldId id="281" r:id="rId9"/>
    <p:sldId id="280" r:id="rId10"/>
    <p:sldId id="283" r:id="rId11"/>
    <p:sldId id="284" r:id="rId12"/>
    <p:sldId id="265" r:id="rId13"/>
    <p:sldId id="267" r:id="rId14"/>
    <p:sldId id="277" r:id="rId15"/>
    <p:sldId id="268" r:id="rId16"/>
    <p:sldId id="269" r:id="rId17"/>
    <p:sldId id="270" r:id="rId18"/>
    <p:sldId id="271" r:id="rId19"/>
    <p:sldId id="278" r:id="rId20"/>
    <p:sldId id="272" r:id="rId21"/>
    <p:sldId id="282" r:id="rId2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4622" autoAdjust="0"/>
  </p:normalViewPr>
  <p:slideViewPr>
    <p:cSldViewPr>
      <p:cViewPr varScale="1">
        <p:scale>
          <a:sx n="72" d="100"/>
          <a:sy n="72" d="100"/>
        </p:scale>
        <p:origin x="122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28E8FD-7D7D-470B-B071-88B41A4769B7}" type="datetimeFigureOut">
              <a:rPr lang="ru-RU" smtClean="0"/>
              <a:t>20.06.2021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0CE3C0-14D4-4F86-BE17-0A3CA44EEF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0856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0CE3C0-14D4-4F86-BE17-0A3CA44EEF0F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2298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4523B-364D-4354-970A-2D0D2A47CAE6}" type="datetime1">
              <a:rPr lang="ru-RU" smtClean="0"/>
              <a:t>20.06.2021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6433-80E7-4A65-960F-4358DEF65F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5048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3D325-CB3C-4598-A3DB-B9A1552B6E7E}" type="datetime1">
              <a:rPr lang="ru-RU" smtClean="0"/>
              <a:t>20.06.2021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6433-80E7-4A65-960F-4358DEF65F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0033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4FBB0-C510-480E-B17F-5ADBABB4E36D}" type="datetime1">
              <a:rPr lang="ru-RU" smtClean="0"/>
              <a:t>20.06.2021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6433-80E7-4A65-960F-4358DEF65F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3786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21566-FC6C-4A43-9984-75BF2361931E}" type="datetime1">
              <a:rPr lang="ru-RU" smtClean="0"/>
              <a:t>20.06.2021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6433-80E7-4A65-960F-4358DEF65F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6766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89A62-D8DC-4C17-B2BB-52F6DF467CB9}" type="datetime1">
              <a:rPr lang="ru-RU" smtClean="0"/>
              <a:t>20.06.2021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6433-80E7-4A65-960F-4358DEF65F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07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F5350-2F9F-4ED0-A776-8F50F6B003D1}" type="datetime1">
              <a:rPr lang="ru-RU" smtClean="0"/>
              <a:t>20.06.2021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6433-80E7-4A65-960F-4358DEF65F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2799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5872-189F-435B-8845-22B62BD1728A}" type="datetime1">
              <a:rPr lang="ru-RU" smtClean="0"/>
              <a:t>20.06.2021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6433-80E7-4A65-960F-4358DEF65F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2139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1E79E-B6A1-4ECE-930B-2A1CE334C40A}" type="datetime1">
              <a:rPr lang="ru-RU" smtClean="0"/>
              <a:t>20.06.2021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6433-80E7-4A65-960F-4358DEF65F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0685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E8384-7612-4385-B2FF-90A9A02E34A7}" type="datetime1">
              <a:rPr lang="ru-RU" smtClean="0"/>
              <a:t>20.06.2021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6433-80E7-4A65-960F-4358DEF65F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6277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5CCC5-72D8-4C41-A569-16CACACCC1BF}" type="datetime1">
              <a:rPr lang="ru-RU" smtClean="0"/>
              <a:t>20.06.2021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6433-80E7-4A65-960F-4358DEF65F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6691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4A46B-6AAA-4B6A-9A6D-EE25836EC801}" type="datetime1">
              <a:rPr lang="ru-RU" smtClean="0"/>
              <a:t>20.06.2021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6433-80E7-4A65-960F-4358DEF65F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319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8C353A-A66C-47AC-A92B-6CA49C6F0ED9}" type="datetime1">
              <a:rPr lang="ru-RU" smtClean="0"/>
              <a:t>20.06.2021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C66433-80E7-4A65-960F-4358DEF65F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5455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24800" y="2247007"/>
            <a:ext cx="6747600" cy="1470025"/>
          </a:xfrm>
        </p:spPr>
        <p:txBody>
          <a:bodyPr>
            <a:normAutofit/>
          </a:bodyPr>
          <a:lstStyle/>
          <a:p>
            <a:pPr algn="l"/>
            <a:r>
              <a:rPr lang="ru-RU" sz="3600" dirty="0"/>
              <a:t>Разработка сайта по учёту рабочего времени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483768" y="3789040"/>
            <a:ext cx="5796644" cy="576064"/>
          </a:xfrm>
        </p:spPr>
        <p:txBody>
          <a:bodyPr>
            <a:normAutofit fontScale="85000" lnSpcReduction="10000"/>
          </a:bodyPr>
          <a:lstStyle/>
          <a:p>
            <a:r>
              <a:rPr lang="ru-RU" sz="2200" dirty="0">
                <a:solidFill>
                  <a:schemeClr val="tx1"/>
                </a:solidFill>
                <a:cs typeface="Adobe Arabic" pitchFamily="18" charset="-78"/>
              </a:rPr>
              <a:t>Студенты Смирнов А.К., Железной А.С. и Шаталов А.А.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8878"/>
            <a:ext cx="914400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Воронежский Государственный университет</a:t>
            </a:r>
          </a:p>
          <a:p>
            <a:r>
              <a:rPr lang="ru-RU" dirty="0"/>
              <a:t>Кафедра технологий обработки и защиты информации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1403648" y="3717032"/>
            <a:ext cx="676875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68255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C8CF42-E92F-43B0-9B80-3005231D4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Воронки конверсий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8B76B6C4-A58A-437F-B497-6B73D9FC6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6433-80E7-4A65-960F-4358DEF65F03}" type="slidenum">
              <a:rPr lang="ru-RU" smtClean="0"/>
              <a:t>10</a:t>
            </a:fld>
            <a:endParaRPr lang="ru-RU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5A65F01-F7E1-44DC-ADB2-67873E3FC9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25563"/>
            <a:ext cx="9144000" cy="420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4967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C8CF42-E92F-43B0-9B80-3005231D4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Воронки конверсий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8B76B6C4-A58A-437F-B497-6B73D9FC6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6433-80E7-4A65-960F-4358DEF65F03}" type="slidenum">
              <a:rPr lang="ru-RU" smtClean="0"/>
              <a:t>11</a:t>
            </a:fld>
            <a:endParaRPr lang="ru-RU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CB5FCCB-FFC8-4311-8B22-4BB7C56FE4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11350"/>
            <a:ext cx="9144000" cy="3033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0354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Реализация</a:t>
            </a:r>
            <a:br>
              <a:rPr lang="ru-RU" dirty="0"/>
            </a:br>
            <a:r>
              <a:rPr lang="ru-RU" sz="2700" dirty="0"/>
              <a:t>Главный экран - авторизация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6433-80E7-4A65-960F-4358DEF65F03}" type="slidenum">
              <a:rPr lang="ru-RU" sz="2000" smtClean="0">
                <a:solidFill>
                  <a:schemeClr val="tx1"/>
                </a:solidFill>
              </a:rPr>
              <a:t>12</a:t>
            </a:fld>
            <a:endParaRPr lang="ru-RU" sz="2000" dirty="0">
              <a:solidFill>
                <a:schemeClr val="tx1"/>
              </a:solidFill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E2EB462-9A60-45D2-A3F4-3EE44B043B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76939"/>
            <a:ext cx="9144000" cy="477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92360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Страница пользователя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6433-80E7-4A65-960F-4358DEF65F03}" type="slidenum">
              <a:rPr lang="ru-RU" sz="2000" smtClean="0">
                <a:solidFill>
                  <a:schemeClr val="tx1"/>
                </a:solidFill>
              </a:rPr>
              <a:t>13</a:t>
            </a:fld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1F19296-C86B-44A4-9382-3287B974AF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89869"/>
            <a:ext cx="9144000" cy="4794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8617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Страница пользователя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6433-80E7-4A65-960F-4358DEF65F03}" type="slidenum">
              <a:rPr lang="ru-RU" sz="2000" smtClean="0">
                <a:solidFill>
                  <a:schemeClr val="tx1"/>
                </a:solidFill>
              </a:rPr>
              <a:t>14</a:t>
            </a:fld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CDCC80D-59AD-4F6A-AB2C-C128502E5DD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93375"/>
            <a:ext cx="8075240" cy="4771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1901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Страница проектов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6433-80E7-4A65-960F-4358DEF65F03}" type="slidenum">
              <a:rPr lang="ru-RU" sz="2000" smtClean="0">
                <a:solidFill>
                  <a:schemeClr val="tx1"/>
                </a:solidFill>
              </a:rPr>
              <a:t>15</a:t>
            </a:fld>
            <a:endParaRPr lang="ru-RU" sz="2000" dirty="0">
              <a:solidFill>
                <a:schemeClr val="tx1"/>
              </a:solidFill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EAD85176-5B86-4F25-B973-2141E565B4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65262"/>
            <a:ext cx="9144000" cy="4843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37765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Страница заданий проекта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6433-80E7-4A65-960F-4358DEF65F03}" type="slidenum">
              <a:rPr lang="ru-RU" sz="2000" smtClean="0">
                <a:solidFill>
                  <a:schemeClr val="tx1"/>
                </a:solidFill>
              </a:rPr>
              <a:t>16</a:t>
            </a:fld>
            <a:endParaRPr lang="ru-RU" sz="2000" dirty="0">
              <a:solidFill>
                <a:schemeClr val="tx1"/>
              </a:solidFill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06A9C71A-1E07-4662-B029-2F61978071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0"/>
            <a:ext cx="9144000" cy="4832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27104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Страница уведомлений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6433-80E7-4A65-960F-4358DEF65F03}" type="slidenum">
              <a:rPr lang="ru-RU" sz="2000" smtClean="0">
                <a:solidFill>
                  <a:schemeClr val="tx1"/>
                </a:solidFill>
              </a:rPr>
              <a:t>17</a:t>
            </a:fld>
            <a:endParaRPr lang="ru-RU" sz="2000" dirty="0">
              <a:solidFill>
                <a:schemeClr val="tx1"/>
              </a:solidFill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D5E1A525-DF83-489F-ABF9-8C440EDFDA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93910"/>
            <a:ext cx="9144000" cy="4811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85345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1196" y="19108"/>
            <a:ext cx="8229600" cy="1143000"/>
          </a:xfrm>
        </p:spPr>
        <p:txBody>
          <a:bodyPr/>
          <a:lstStyle/>
          <a:p>
            <a:r>
              <a:rPr lang="ru-RU" dirty="0"/>
              <a:t>Страница управления временем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6433-80E7-4A65-960F-4358DEF65F03}" type="slidenum">
              <a:rPr lang="ru-RU" sz="2000" smtClean="0">
                <a:solidFill>
                  <a:schemeClr val="tx1"/>
                </a:solidFill>
              </a:rPr>
              <a:t>18</a:t>
            </a:fld>
            <a:endParaRPr lang="ru-RU" sz="2000" dirty="0">
              <a:solidFill>
                <a:schemeClr val="tx1"/>
              </a:solidFill>
            </a:endParaRP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DF74C9FE-DA2F-4951-A057-BA52EF62E9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51785"/>
            <a:ext cx="9144000" cy="4814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79665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1196" y="19108"/>
            <a:ext cx="8229600" cy="1143000"/>
          </a:xfrm>
        </p:spPr>
        <p:txBody>
          <a:bodyPr/>
          <a:lstStyle/>
          <a:p>
            <a:r>
              <a:rPr lang="ru-RU" dirty="0"/>
              <a:t>Страница достижений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6433-80E7-4A65-960F-4358DEF65F03}" type="slidenum">
              <a:rPr lang="ru-RU" sz="2000" smtClean="0">
                <a:solidFill>
                  <a:schemeClr val="tx1"/>
                </a:solidFill>
              </a:rPr>
              <a:t>19</a:t>
            </a:fld>
            <a:endParaRPr lang="ru-RU" sz="2000" dirty="0">
              <a:solidFill>
                <a:schemeClr val="tx1"/>
              </a:solidFill>
            </a:endParaRP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9718C3FD-01FE-4CD6-AFF8-00685E6F28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198" y="1364999"/>
            <a:ext cx="9144000" cy="4808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6407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53174" y="116632"/>
            <a:ext cx="7488832" cy="782960"/>
          </a:xfrm>
        </p:spPr>
        <p:txBody>
          <a:bodyPr/>
          <a:lstStyle/>
          <a:p>
            <a:r>
              <a:rPr lang="ru-RU" dirty="0"/>
              <a:t>Распределение обязанностей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1976" y="1412776"/>
            <a:ext cx="2590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Смирнов Александр:</a:t>
            </a:r>
          </a:p>
          <a:p>
            <a:pPr marL="285750" indent="-285750">
              <a:buFont typeface="Arial" pitchFamily="34" charset="0"/>
              <a:buChar char="•"/>
            </a:pP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53815" y="3140968"/>
            <a:ext cx="2397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Железной Александр: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1976" y="4899969"/>
            <a:ext cx="2041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Шаталов Арсений: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10737" y="1344441"/>
            <a:ext cx="25638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ru-RU" dirty="0"/>
              <a:t>Разработка</a:t>
            </a:r>
            <a:r>
              <a:rPr lang="en-US" dirty="0"/>
              <a:t> Front-end</a:t>
            </a:r>
            <a:endParaRPr lang="ru-RU" dirty="0"/>
          </a:p>
          <a:p>
            <a:pPr marL="285750" indent="-285750">
              <a:buFont typeface="Arial" pitchFamily="34" charset="0"/>
              <a:buChar char="•"/>
            </a:pPr>
            <a:r>
              <a:rPr lang="ru-RU" dirty="0"/>
              <a:t>Демо-видео проекта</a:t>
            </a:r>
          </a:p>
          <a:p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2425243" y="1344441"/>
            <a:ext cx="32747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ru-RU" dirty="0"/>
              <a:t>Анализ предметной области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/>
              <a:t>Разработка базы данных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/>
              <a:t>Тестирование</a:t>
            </a:r>
          </a:p>
          <a:p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2452259" y="3046894"/>
            <a:ext cx="31584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ru-RU" dirty="0"/>
              <a:t>Техническое задание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/>
              <a:t>Оформление курсовой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/>
              <a:t>Текст курсовой работы</a:t>
            </a:r>
          </a:p>
          <a:p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5633444" y="3046894"/>
            <a:ext cx="25907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ru-RU" dirty="0"/>
              <a:t>Разработка </a:t>
            </a:r>
            <a:r>
              <a:rPr lang="en-US" dirty="0"/>
              <a:t>Back-end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/>
              <a:t>Презентация проекта</a:t>
            </a:r>
          </a:p>
          <a:p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2425243" y="4899969"/>
            <a:ext cx="65897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ru-RU" dirty="0"/>
              <a:t>Отчётный документ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/>
              <a:t>Все диаграммы(прецедентов, классов, объектов, последовательностей, взаимодействий, состояний, активностей, развёртываний)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/>
              <a:t>Разработка </a:t>
            </a:r>
            <a:r>
              <a:rPr lang="en-US" dirty="0"/>
              <a:t>Back-end</a:t>
            </a:r>
            <a:endParaRPr lang="ru-RU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Swagger</a:t>
            </a:r>
            <a:endParaRPr lang="ru-RU" dirty="0"/>
          </a:p>
          <a:p>
            <a:pPr marL="285750" indent="-285750">
              <a:buFont typeface="Arial" pitchFamily="34" charset="0"/>
              <a:buChar char="•"/>
            </a:pPr>
            <a:endParaRPr lang="ru-RU" dirty="0"/>
          </a:p>
        </p:txBody>
      </p:sp>
      <p:sp>
        <p:nvSpPr>
          <p:cNvPr id="12" name="Номер слайда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6433-80E7-4A65-960F-4358DEF65F03}" type="slidenum">
              <a:rPr lang="ru-RU" sz="2000" smtClean="0">
                <a:solidFill>
                  <a:schemeClr val="tx1"/>
                </a:solidFill>
              </a:rPr>
              <a:t>2</a:t>
            </a:fld>
            <a:endParaRPr lang="ru-R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29945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115616" y="1916832"/>
            <a:ext cx="71287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1) разработана </a:t>
            </a:r>
            <a:r>
              <a:rPr lang="ru-RU" dirty="0" err="1"/>
              <a:t>Front-end</a:t>
            </a:r>
            <a:r>
              <a:rPr lang="ru-RU" dirty="0"/>
              <a:t> часть сайта,</a:t>
            </a:r>
          </a:p>
          <a:p>
            <a:r>
              <a:rPr lang="ru-RU" dirty="0"/>
              <a:t>2) разработана </a:t>
            </a:r>
            <a:r>
              <a:rPr lang="ru-RU" dirty="0" err="1"/>
              <a:t>Back-end</a:t>
            </a:r>
            <a:r>
              <a:rPr lang="ru-RU" dirty="0"/>
              <a:t> часть сайта,</a:t>
            </a:r>
          </a:p>
          <a:p>
            <a:r>
              <a:rPr lang="ru-RU" dirty="0"/>
              <a:t>3) создана связь между </a:t>
            </a:r>
            <a:r>
              <a:rPr lang="ru-RU" dirty="0" err="1"/>
              <a:t>Front-end</a:t>
            </a:r>
            <a:r>
              <a:rPr lang="ru-RU" dirty="0"/>
              <a:t> и </a:t>
            </a:r>
            <a:r>
              <a:rPr lang="ru-RU" dirty="0" err="1"/>
              <a:t>Back-end</a:t>
            </a:r>
            <a:r>
              <a:rPr lang="ru-RU" dirty="0"/>
              <a:t> частями сайта,</a:t>
            </a:r>
          </a:p>
          <a:p>
            <a:r>
              <a:rPr lang="ru-RU" dirty="0"/>
              <a:t>4) разработана база данных.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6433-80E7-4A65-960F-4358DEF65F03}" type="slidenum">
              <a:rPr lang="ru-RU" sz="2000" smtClean="0">
                <a:solidFill>
                  <a:schemeClr val="tx1"/>
                </a:solidFill>
              </a:rPr>
              <a:t>20</a:t>
            </a:fld>
            <a:endParaRPr lang="ru-R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67949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24800" y="2247007"/>
            <a:ext cx="6747600" cy="1470025"/>
          </a:xfrm>
        </p:spPr>
        <p:txBody>
          <a:bodyPr>
            <a:normAutofit/>
          </a:bodyPr>
          <a:lstStyle/>
          <a:p>
            <a:pPr algn="l"/>
            <a:r>
              <a:rPr lang="ru-RU" sz="3600" dirty="0"/>
              <a:t>Разработка сайта по учёту рабочего времени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483768" y="3789040"/>
            <a:ext cx="5796644" cy="576064"/>
          </a:xfrm>
        </p:spPr>
        <p:txBody>
          <a:bodyPr>
            <a:normAutofit fontScale="85000" lnSpcReduction="10000"/>
          </a:bodyPr>
          <a:lstStyle/>
          <a:p>
            <a:r>
              <a:rPr lang="ru-RU" sz="2200" dirty="0">
                <a:solidFill>
                  <a:schemeClr val="tx1"/>
                </a:solidFill>
                <a:cs typeface="Adobe Arabic" pitchFamily="18" charset="-78"/>
              </a:rPr>
              <a:t>Студенты Смирнов А.К., Железной А.С. и Шаталов А.А.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8878"/>
            <a:ext cx="914400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Воронежский Государственный университет</a:t>
            </a:r>
          </a:p>
          <a:p>
            <a:r>
              <a:rPr lang="ru-RU" dirty="0"/>
              <a:t>Кафедра технологий обработки и защиты информации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1403648" y="3717032"/>
            <a:ext cx="676875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7690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63411" y="3058190"/>
            <a:ext cx="89644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Основная цель сайта – облегчить и упростить ведение учёта рабочего времени сотрудников.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3411" y="1556792"/>
            <a:ext cx="89532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 современном мире есть множество компаний, предприятий, которым надо следить за</a:t>
            </a:r>
            <a:br>
              <a:rPr lang="ru-RU" dirty="0"/>
            </a:br>
            <a:r>
              <a:rPr lang="ru-RU" dirty="0"/>
              <a:t> работой сотрудников. Это можно делать разными способами, но в 21 веке удобнее и </a:t>
            </a:r>
            <a:br>
              <a:rPr lang="ru-RU" dirty="0"/>
            </a:br>
            <a:r>
              <a:rPr lang="ru-RU" dirty="0"/>
              <a:t>практичнее применять современные технологии.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8320" y="4539947"/>
            <a:ext cx="84230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Актуальность работы заключается в создании узконаправленного сервиса, </a:t>
            </a:r>
          </a:p>
          <a:p>
            <a:r>
              <a:rPr lang="ru-RU" dirty="0"/>
              <a:t>позволяющего без проблем показывать затраченное время на работу сотрудником</a:t>
            </a: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6433-80E7-4A65-960F-4358DEF65F03}" type="slidenum">
              <a:rPr lang="ru-RU" sz="2000" smtClean="0">
                <a:solidFill>
                  <a:schemeClr val="tx1"/>
                </a:solidFill>
              </a:rPr>
              <a:t>3</a:t>
            </a:fld>
            <a:endParaRPr lang="ru-R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2395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116632"/>
            <a:ext cx="8208912" cy="782960"/>
          </a:xfrm>
        </p:spPr>
        <p:txBody>
          <a:bodyPr>
            <a:normAutofit/>
          </a:bodyPr>
          <a:lstStyle/>
          <a:p>
            <a:r>
              <a:rPr lang="ru-RU" dirty="0"/>
              <a:t>Цели и задачи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68670" y="1288217"/>
            <a:ext cx="82809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dirty="0"/>
              <a:t>В данной работе были решены основные задачи: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авторизация</a:t>
            </a:r>
            <a:r>
              <a:rPr lang="en-US" dirty="0"/>
              <a:t>;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работа с календарем</a:t>
            </a:r>
            <a:r>
              <a:rPr lang="en-US" dirty="0"/>
              <a:t>;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учет времени</a:t>
            </a:r>
            <a:r>
              <a:rPr lang="en-US" dirty="0"/>
              <a:t>;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администрирование проектов и задач</a:t>
            </a:r>
            <a:r>
              <a:rPr lang="en-US" dirty="0"/>
              <a:t>;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редактирование информации в личном кабинете.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6433-80E7-4A65-960F-4358DEF65F03}" type="slidenum">
              <a:rPr lang="ru-RU" sz="2000" smtClean="0">
                <a:solidFill>
                  <a:schemeClr val="tx1"/>
                </a:solidFill>
              </a:rPr>
              <a:t>4</a:t>
            </a:fld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00B817-8D0A-43C2-A1F4-8EA9C0663D3E}"/>
              </a:ext>
            </a:extLst>
          </p:cNvPr>
          <p:cNvSpPr txBox="1"/>
          <p:nvPr/>
        </p:nvSpPr>
        <p:spPr>
          <a:xfrm>
            <a:off x="568670" y="4553094"/>
            <a:ext cx="626716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Цели: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разработка </a:t>
            </a:r>
            <a:r>
              <a:rPr lang="ru-RU" dirty="0" err="1"/>
              <a:t>Front-end</a:t>
            </a:r>
            <a:r>
              <a:rPr lang="ru-RU" dirty="0"/>
              <a:t> части сайта</a:t>
            </a:r>
            <a:r>
              <a:rPr lang="en-US" dirty="0"/>
              <a:t>;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разработка </a:t>
            </a:r>
            <a:r>
              <a:rPr lang="ru-RU" dirty="0" err="1"/>
              <a:t>Back-end</a:t>
            </a:r>
            <a:r>
              <a:rPr lang="ru-RU" dirty="0"/>
              <a:t> части сайта</a:t>
            </a:r>
            <a:r>
              <a:rPr lang="en-US" dirty="0"/>
              <a:t>;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создание связи между </a:t>
            </a:r>
            <a:r>
              <a:rPr lang="ru-RU" dirty="0" err="1"/>
              <a:t>Front-end</a:t>
            </a:r>
            <a:r>
              <a:rPr lang="ru-RU" dirty="0"/>
              <a:t> и </a:t>
            </a:r>
            <a:r>
              <a:rPr lang="ru-RU" dirty="0" err="1"/>
              <a:t>Back-end</a:t>
            </a:r>
            <a:r>
              <a:rPr lang="ru-RU" dirty="0"/>
              <a:t> частями сайта</a:t>
            </a:r>
            <a:r>
              <a:rPr lang="en-US" dirty="0"/>
              <a:t>;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разработка базы данных.</a:t>
            </a:r>
          </a:p>
        </p:txBody>
      </p:sp>
    </p:spTree>
    <p:extLst>
      <p:ext uri="{BB962C8B-B14F-4D97-AF65-F5344CB8AC3E}">
        <p14:creationId xmlns:p14="http://schemas.microsoft.com/office/powerpoint/2010/main" val="3857461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4919AF4B-23FA-4C5F-B499-29C1801B83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4005064"/>
            <a:ext cx="3347864" cy="2238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0A39FF75-FDF5-42A9-860C-480D1DE4E5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4005064"/>
            <a:ext cx="1988840" cy="1988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Средства реализации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6433-80E7-4A65-960F-4358DEF65F03}" type="slidenum">
              <a:rPr lang="ru-RU" sz="2000" smtClean="0">
                <a:solidFill>
                  <a:schemeClr val="tx1"/>
                </a:solidFill>
              </a:rPr>
              <a:t>5</a:t>
            </a:fld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72CD385-661A-44C4-9984-8D2C8D7248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441843"/>
            <a:ext cx="4355976" cy="2903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3886145-C193-4FE5-A3F7-485A611B19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187" y="1657388"/>
            <a:ext cx="2721061" cy="2780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1C3391C-3E4E-4A57-BE14-4BEDA875B3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434039"/>
            <a:ext cx="1809328" cy="1809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2449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Схема базы данных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6433-80E7-4A65-960F-4358DEF65F03}" type="slidenum">
              <a:rPr lang="ru-RU" sz="2000" smtClean="0">
                <a:solidFill>
                  <a:schemeClr val="tx1"/>
                </a:solidFill>
              </a:rPr>
              <a:t>6</a:t>
            </a:fld>
            <a:endParaRPr lang="ru-RU" sz="2000" dirty="0">
              <a:solidFill>
                <a:schemeClr val="tx1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43158A3-8D05-4DC0-8897-9BD5EDE594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212" y="1201709"/>
            <a:ext cx="7017576" cy="5620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354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Варианты использования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6433-80E7-4A65-960F-4358DEF65F03}" type="slidenum">
              <a:rPr lang="ru-RU" sz="2000" smtClean="0">
                <a:solidFill>
                  <a:schemeClr val="tx1"/>
                </a:solidFill>
              </a:rPr>
              <a:t>7</a:t>
            </a:fld>
            <a:endParaRPr lang="ru-RU" sz="2000" dirty="0">
              <a:solidFill>
                <a:schemeClr val="tx1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62B9C98-4393-42A6-BBC8-A18476218BB4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1" y="1303972"/>
            <a:ext cx="4029075" cy="5279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40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FCB9B0-1E32-4F44-A5BB-3FBFE103D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Метрика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0D215850-B1B4-4D49-9917-47AD05B9C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6433-80E7-4A65-960F-4358DEF65F03}" type="slidenum">
              <a:rPr lang="ru-RU" smtClean="0"/>
              <a:t>8</a:t>
            </a:fld>
            <a:endParaRPr lang="ru-RU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CAF3E12-B450-487B-80F5-D675EE1184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671" b="17450"/>
          <a:stretch/>
        </p:blipFill>
        <p:spPr bwMode="auto">
          <a:xfrm>
            <a:off x="1143000" y="1741653"/>
            <a:ext cx="6858000" cy="4243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8664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C8CF42-E92F-43B0-9B80-3005231D4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Воронки конверсий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8B76B6C4-A58A-437F-B497-6B73D9FC6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66433-80E7-4A65-960F-4358DEF65F03}" type="slidenum">
              <a:rPr lang="ru-RU" smtClean="0"/>
              <a:t>9</a:t>
            </a:fld>
            <a:endParaRPr lang="ru-RU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C1AD41A-65E6-41CB-99E8-60463662CE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93850"/>
            <a:ext cx="9144000" cy="367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738893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704</TotalTime>
  <Words>332</Words>
  <Application>Microsoft Office PowerPoint</Application>
  <PresentationFormat>Экран (4:3)</PresentationFormat>
  <Paragraphs>83</Paragraphs>
  <Slides>21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4" baseType="lpstr">
      <vt:lpstr>Arial</vt:lpstr>
      <vt:lpstr>Calibri</vt:lpstr>
      <vt:lpstr>Тема Office</vt:lpstr>
      <vt:lpstr>Разработка сайта по учёту рабочего времени</vt:lpstr>
      <vt:lpstr>Распределение обязанностей</vt:lpstr>
      <vt:lpstr>Введение</vt:lpstr>
      <vt:lpstr>Цели и задачи</vt:lpstr>
      <vt:lpstr>Средства реализации</vt:lpstr>
      <vt:lpstr>Схема базы данных</vt:lpstr>
      <vt:lpstr>Варианты использования</vt:lpstr>
      <vt:lpstr>Метрика</vt:lpstr>
      <vt:lpstr>Воронки конверсий</vt:lpstr>
      <vt:lpstr>Воронки конверсий</vt:lpstr>
      <vt:lpstr>Воронки конверсий</vt:lpstr>
      <vt:lpstr>Реализация Главный экран - авторизация</vt:lpstr>
      <vt:lpstr>Страница пользователя</vt:lpstr>
      <vt:lpstr>Страница пользователя</vt:lpstr>
      <vt:lpstr>Страница проектов</vt:lpstr>
      <vt:lpstr>Страница заданий проекта</vt:lpstr>
      <vt:lpstr>Страница уведомлений</vt:lpstr>
      <vt:lpstr>Страница управления временем</vt:lpstr>
      <vt:lpstr>Страница достижений</vt:lpstr>
      <vt:lpstr>Заключение</vt:lpstr>
      <vt:lpstr>Разработка сайта по учёту рабочего времени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сайта по поиску музыкантов и групп</dc:title>
  <dc:creator>Михаил Дынин</dc:creator>
  <cp:lastModifiedBy>Александр Железной</cp:lastModifiedBy>
  <cp:revision>40</cp:revision>
  <dcterms:created xsi:type="dcterms:W3CDTF">2020-06-09T12:40:55Z</dcterms:created>
  <dcterms:modified xsi:type="dcterms:W3CDTF">2021-06-20T19:47:53Z</dcterms:modified>
</cp:coreProperties>
</file>