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9" r:id="rId6"/>
    <p:sldId id="275" r:id="rId7"/>
    <p:sldId id="262" r:id="rId8"/>
    <p:sldId id="281" r:id="rId9"/>
    <p:sldId id="280" r:id="rId10"/>
    <p:sldId id="265" r:id="rId11"/>
    <p:sldId id="267" r:id="rId12"/>
    <p:sldId id="277" r:id="rId13"/>
    <p:sldId id="268" r:id="rId14"/>
    <p:sldId id="269" r:id="rId15"/>
    <p:sldId id="270" r:id="rId16"/>
    <p:sldId id="271" r:id="rId17"/>
    <p:sldId id="278" r:id="rId18"/>
    <p:sldId id="272" r:id="rId19"/>
    <p:sldId id="276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22" autoAdjust="0"/>
  </p:normalViewPr>
  <p:slideViewPr>
    <p:cSldViewPr>
      <p:cViewPr>
        <p:scale>
          <a:sx n="70" d="100"/>
          <a:sy n="70" d="100"/>
        </p:scale>
        <p:origin x="128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8E8FD-7D7D-470B-B071-88B41A4769B7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E3C0-14D4-4F86-BE17-0A3CA44EE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85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E3C0-14D4-4F86-BE17-0A3CA44EEF0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29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523B-364D-4354-970A-2D0D2A47CAE6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04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D325-CB3C-4598-A3DB-B9A1552B6E7E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03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FBB0-C510-480E-B17F-5ADBABB4E36D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78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1566-FC6C-4A43-9984-75BF2361931E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76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9A62-D8DC-4C17-B2BB-52F6DF467CB9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5350-2F9F-4ED0-A776-8F50F6B003D1}" type="datetime1">
              <a:rPr lang="ru-RU" smtClean="0"/>
              <a:t>18.06.2021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79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5872-189F-435B-8845-22B62BD1728A}" type="datetime1">
              <a:rPr lang="ru-RU" smtClean="0"/>
              <a:t>18.06.2021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3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79E-B6A1-4ECE-930B-2A1CE334C40A}" type="datetime1">
              <a:rPr lang="ru-RU" smtClean="0"/>
              <a:t>18.06.2021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68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8384-7612-4385-B2FF-90A9A02E34A7}" type="datetime1">
              <a:rPr lang="ru-RU" smtClean="0"/>
              <a:t>18.06.2021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27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CCC5-72D8-4C41-A569-16CACACCC1BF}" type="datetime1">
              <a:rPr lang="ru-RU" smtClean="0"/>
              <a:t>18.06.2021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69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A46B-6AAA-4B6A-9A6D-EE25836EC801}" type="datetime1">
              <a:rPr lang="ru-RU" smtClean="0"/>
              <a:t>18.06.2021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1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C353A-A66C-47AC-A92B-6CA49C6F0ED9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45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4800" y="2247007"/>
            <a:ext cx="6747600" cy="1470025"/>
          </a:xfrm>
        </p:spPr>
        <p:txBody>
          <a:bodyPr>
            <a:normAutofit/>
          </a:bodyPr>
          <a:lstStyle/>
          <a:p>
            <a:pPr algn="l"/>
            <a:r>
              <a:rPr lang="ru-RU" sz="3600" dirty="0"/>
              <a:t>Разработка сайта по учёту рабочего времени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3789040"/>
            <a:ext cx="5796644" cy="576064"/>
          </a:xfrm>
        </p:spPr>
        <p:txBody>
          <a:bodyPr>
            <a:normAutofit fontScale="85000" lnSpcReduction="10000"/>
          </a:bodyPr>
          <a:lstStyle/>
          <a:p>
            <a:r>
              <a:rPr lang="ru-RU" sz="2200" dirty="0">
                <a:solidFill>
                  <a:schemeClr val="tx1"/>
                </a:solidFill>
                <a:cs typeface="Adobe Arabic" pitchFamily="18" charset="-78"/>
              </a:rPr>
              <a:t>Студенты Смирнов А.К., Железной А.С. и Шаталов А.А.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878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Воронежский Государственный университет</a:t>
            </a:r>
          </a:p>
          <a:p>
            <a:r>
              <a:rPr lang="ru-RU" dirty="0"/>
              <a:t>Кафедра Обработки Изображения и Машинного Обучения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403648" y="3717032"/>
            <a:ext cx="6768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825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</a:t>
            </a:r>
            <a:br>
              <a:rPr lang="ru-RU" dirty="0"/>
            </a:br>
            <a:r>
              <a:rPr lang="ru-RU" sz="2700" dirty="0"/>
              <a:t>Главный экран - авторизация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E2EB462-9A60-45D2-A3F4-3EE44B043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939"/>
            <a:ext cx="9144000" cy="47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236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пользователя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11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1F19296-C86B-44A4-9382-3287B974A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9869"/>
            <a:ext cx="9144000" cy="479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6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пользователя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12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DCC80D-59AD-4F6A-AB2C-C128502E5DD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3375"/>
            <a:ext cx="8075240" cy="47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90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проектов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13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AD85176-5B86-4F25-B973-2141E565B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262"/>
            <a:ext cx="9144000" cy="484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776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заданий проекта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14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6A9C71A-1E07-4662-B029-2F6197807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48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71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уведомлений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15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5E1A525-DF83-489F-ABF9-8C440EDFD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3910"/>
            <a:ext cx="9144000" cy="481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534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19108"/>
            <a:ext cx="8229600" cy="1143000"/>
          </a:xfrm>
        </p:spPr>
        <p:txBody>
          <a:bodyPr/>
          <a:lstStyle/>
          <a:p>
            <a:r>
              <a:rPr lang="ru-RU" dirty="0"/>
              <a:t>Страница управления временем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16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F74C9FE-DA2F-4951-A057-BA52EF62E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1785"/>
            <a:ext cx="9144000" cy="481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966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19108"/>
            <a:ext cx="8229600" cy="1143000"/>
          </a:xfrm>
        </p:spPr>
        <p:txBody>
          <a:bodyPr/>
          <a:lstStyle/>
          <a:p>
            <a:r>
              <a:rPr lang="ru-RU" dirty="0"/>
              <a:t>Страница достижений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17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718C3FD-01FE-4CD6-AFF8-00685E6F2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98" y="1364999"/>
            <a:ext cx="9144000" cy="480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407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1916832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1) разработана </a:t>
            </a:r>
            <a:r>
              <a:rPr lang="ru-RU" dirty="0" err="1"/>
              <a:t>Front-end</a:t>
            </a:r>
            <a:r>
              <a:rPr lang="ru-RU" dirty="0"/>
              <a:t> часть сайта,</a:t>
            </a:r>
          </a:p>
          <a:p>
            <a:r>
              <a:rPr lang="ru-RU" dirty="0"/>
              <a:t>2) разработана </a:t>
            </a:r>
            <a:r>
              <a:rPr lang="ru-RU" dirty="0" err="1"/>
              <a:t>Back-end</a:t>
            </a:r>
            <a:r>
              <a:rPr lang="ru-RU" dirty="0"/>
              <a:t> часть сайта,</a:t>
            </a:r>
          </a:p>
          <a:p>
            <a:r>
              <a:rPr lang="ru-RU" dirty="0"/>
              <a:t>3) создана связь между </a:t>
            </a:r>
            <a:r>
              <a:rPr lang="ru-RU" dirty="0" err="1"/>
              <a:t>Front-end</a:t>
            </a:r>
            <a:r>
              <a:rPr lang="ru-RU" dirty="0"/>
              <a:t> и </a:t>
            </a:r>
            <a:r>
              <a:rPr lang="ru-RU" dirty="0" err="1"/>
              <a:t>Back-end</a:t>
            </a:r>
            <a:r>
              <a:rPr lang="ru-RU" dirty="0"/>
              <a:t> частями сайта,</a:t>
            </a:r>
          </a:p>
          <a:p>
            <a:r>
              <a:rPr lang="ru-RU" dirty="0"/>
              <a:t>4) разработана база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18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94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4800" y="2247007"/>
            <a:ext cx="6747600" cy="1470025"/>
          </a:xfrm>
        </p:spPr>
        <p:txBody>
          <a:bodyPr>
            <a:normAutofit/>
          </a:bodyPr>
          <a:lstStyle/>
          <a:p>
            <a:pPr algn="l"/>
            <a:r>
              <a:rPr lang="ru-RU" sz="3600" dirty="0"/>
              <a:t>Разработка сайта по учёту рабочего времени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3789040"/>
            <a:ext cx="5796644" cy="576064"/>
          </a:xfrm>
        </p:spPr>
        <p:txBody>
          <a:bodyPr>
            <a:normAutofit fontScale="85000" lnSpcReduction="10000"/>
          </a:bodyPr>
          <a:lstStyle/>
          <a:p>
            <a:r>
              <a:rPr lang="ru-RU" sz="2200" dirty="0">
                <a:solidFill>
                  <a:schemeClr val="tx1"/>
                </a:solidFill>
                <a:cs typeface="Adobe Arabic" pitchFamily="18" charset="-78"/>
              </a:rPr>
              <a:t>Студенты Смирнов А.К., Железной А.С. и Шаталов А.А.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878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Воронежский Государственный университет</a:t>
            </a:r>
          </a:p>
          <a:p>
            <a:r>
              <a:rPr lang="ru-RU" dirty="0"/>
              <a:t>Кафедра Обработки Изображения и Машинного Обучения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403648" y="3717032"/>
            <a:ext cx="6768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25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3174" y="116632"/>
            <a:ext cx="7488832" cy="782960"/>
          </a:xfrm>
        </p:spPr>
        <p:txBody>
          <a:bodyPr/>
          <a:lstStyle/>
          <a:p>
            <a:r>
              <a:rPr lang="ru-RU" dirty="0"/>
              <a:t>Распределение обязанностей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976" y="1412776"/>
            <a:ext cx="259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Смирнов Александр: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815" y="3140968"/>
            <a:ext cx="239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Железной Александр: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976" y="4899969"/>
            <a:ext cx="204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Шаталов Арсений: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10737" y="1344441"/>
            <a:ext cx="2563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Разработка</a:t>
            </a:r>
            <a:r>
              <a:rPr lang="en-US" dirty="0"/>
              <a:t> Front-end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Демо-видео проекта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425243" y="1344441"/>
            <a:ext cx="3274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Анализ предметной области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Разработка базы данных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Тестирование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452259" y="3046894"/>
            <a:ext cx="3158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Техническое задание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Оформление курсовой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Текст курсовой работы</a:t>
            </a:r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633444" y="3046894"/>
            <a:ext cx="259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Разработка </a:t>
            </a:r>
            <a:r>
              <a:rPr lang="en-US" dirty="0"/>
              <a:t>Back-end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Презентация проекта</a:t>
            </a:r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425243" y="4899969"/>
            <a:ext cx="65897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Отчётный документ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Все диаграммы(прецедентов, классов, объектов, последовательностей, взаимодействий, состояний, активностей, развёртываний)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Разработка </a:t>
            </a:r>
            <a:r>
              <a:rPr lang="en-US" dirty="0"/>
              <a:t>Back-end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Swagger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2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9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411" y="3058190"/>
            <a:ext cx="8964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Основная цель сайта – облегчить и упростить ведение учёта рабочего времени сотрудников.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411" y="1556792"/>
            <a:ext cx="8953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современном мире есть множество компаний, предприятий, которым надо следить за</a:t>
            </a:r>
            <a:br>
              <a:rPr lang="ru-RU" dirty="0"/>
            </a:br>
            <a:r>
              <a:rPr lang="ru-RU" dirty="0"/>
              <a:t> работой сотрудников. Это можно делать разными способами, но в 21 веке удобнее и </a:t>
            </a:r>
            <a:br>
              <a:rPr lang="ru-RU" dirty="0"/>
            </a:br>
            <a:r>
              <a:rPr lang="ru-RU" dirty="0"/>
              <a:t>практичнее применять современные технологии.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320" y="4539947"/>
            <a:ext cx="842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Актуальность работы заключается в создании узконаправленного сервиса, </a:t>
            </a:r>
          </a:p>
          <a:p>
            <a:r>
              <a:rPr lang="ru-RU" dirty="0"/>
              <a:t>позволяющего без проблем показывать затраченное время на работу сотрудником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9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08912" cy="782960"/>
          </a:xfrm>
        </p:spPr>
        <p:txBody>
          <a:bodyPr>
            <a:normAutofit/>
          </a:bodyPr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8670" y="1288217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/>
              <a:t>Задачи: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Стабильная работа на современных веб-браузерах,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сдержанный внешний вид, выдержанный в едином стиле,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отсутствие необходимости в справке для возможности осуществления основных задач:</a:t>
            </a:r>
          </a:p>
          <a:p>
            <a:r>
              <a:rPr lang="ru-RU" dirty="0"/>
              <a:t>	1) авторизация,</a:t>
            </a:r>
          </a:p>
          <a:p>
            <a:r>
              <a:rPr lang="ru-RU" dirty="0"/>
              <a:t>	2) работа с календарем,</a:t>
            </a:r>
          </a:p>
          <a:p>
            <a:r>
              <a:rPr lang="ru-RU" dirty="0"/>
              <a:t>	3) учет времени,</a:t>
            </a:r>
          </a:p>
          <a:p>
            <a:r>
              <a:rPr lang="ru-RU" dirty="0"/>
              <a:t>	4) администрирование проектов и задач,</a:t>
            </a:r>
          </a:p>
          <a:p>
            <a:r>
              <a:rPr lang="ru-RU" dirty="0"/>
              <a:t>	5) редактирование информации в личном кабинете.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0B817-8D0A-43C2-A1F4-8EA9C0663D3E}"/>
              </a:ext>
            </a:extLst>
          </p:cNvPr>
          <p:cNvSpPr txBox="1"/>
          <p:nvPr/>
        </p:nvSpPr>
        <p:spPr>
          <a:xfrm>
            <a:off x="568670" y="4553094"/>
            <a:ext cx="62671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</a:t>
            </a:r>
            <a:r>
              <a:rPr lang="ru-RU" dirty="0" err="1"/>
              <a:t>Front-end</a:t>
            </a:r>
            <a:r>
              <a:rPr lang="ru-RU" dirty="0"/>
              <a:t> части сайта,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</a:t>
            </a:r>
            <a:r>
              <a:rPr lang="ru-RU" dirty="0" err="1"/>
              <a:t>Back-end</a:t>
            </a:r>
            <a:r>
              <a:rPr lang="ru-RU" dirty="0"/>
              <a:t> части сайта,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связи между </a:t>
            </a:r>
            <a:r>
              <a:rPr lang="ru-RU" dirty="0" err="1"/>
              <a:t>Front-end</a:t>
            </a:r>
            <a:r>
              <a:rPr lang="ru-RU" dirty="0"/>
              <a:t> и </a:t>
            </a:r>
            <a:r>
              <a:rPr lang="ru-RU" dirty="0" err="1"/>
              <a:t>Back-end</a:t>
            </a:r>
            <a:r>
              <a:rPr lang="ru-RU" dirty="0"/>
              <a:t> частями сайта,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85746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919AF4B-23FA-4C5F-B499-29C1801B8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05064"/>
            <a:ext cx="3347864" cy="223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A39FF75-FDF5-42A9-860C-480D1DE4E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05064"/>
            <a:ext cx="1988840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2CD385-661A-44C4-9984-8D2C8D724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41843"/>
            <a:ext cx="4355976" cy="290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886145-C193-4FE5-A3F7-485A611B1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187" y="1657388"/>
            <a:ext cx="2721061" cy="278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44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3158A3-8D05-4DC0-8897-9BD5EDE59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12" y="1201709"/>
            <a:ext cx="7017576" cy="562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5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использования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2B9C98-4393-42A6-BBC8-A18476218BB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1303972"/>
            <a:ext cx="4029075" cy="527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CB9B0-1E32-4F44-A5BB-3FBFE103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D215850-B1B4-4D49-9917-47AD05B9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8</a:t>
            </a:fld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3E396C-BE67-4EE5-B826-22F556A0F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38413"/>
            <a:ext cx="76200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66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8CF42-E92F-43B0-9B80-3005231D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Воронки конверсий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B76B6C4-A58A-437F-B497-6B73D9FC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3889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</TotalTime>
  <Words>360</Words>
  <Application>Microsoft Office PowerPoint</Application>
  <PresentationFormat>Экран (4:3)</PresentationFormat>
  <Paragraphs>82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Arial</vt:lpstr>
      <vt:lpstr>Calibri</vt:lpstr>
      <vt:lpstr>Тема Office</vt:lpstr>
      <vt:lpstr>Разработка сайта по учёту рабочего времени</vt:lpstr>
      <vt:lpstr>Распределение обязанностей</vt:lpstr>
      <vt:lpstr>Введение</vt:lpstr>
      <vt:lpstr>Цели и задачи</vt:lpstr>
      <vt:lpstr>Использованные технологии</vt:lpstr>
      <vt:lpstr>Схема базы данных</vt:lpstr>
      <vt:lpstr>Варианты использования</vt:lpstr>
      <vt:lpstr>Метрика</vt:lpstr>
      <vt:lpstr>Воронки конверсий</vt:lpstr>
      <vt:lpstr>Реализация Главный экран - авторизация</vt:lpstr>
      <vt:lpstr>Страница пользователя</vt:lpstr>
      <vt:lpstr>Страница пользователя</vt:lpstr>
      <vt:lpstr>Страница проектов</vt:lpstr>
      <vt:lpstr>Страница заданий проекта</vt:lpstr>
      <vt:lpstr>Страница уведомлений</vt:lpstr>
      <vt:lpstr>Страница управления временем</vt:lpstr>
      <vt:lpstr>Страница достижений</vt:lpstr>
      <vt:lpstr>Заключение</vt:lpstr>
      <vt:lpstr>Разработка сайта по учёту рабочего времени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сайта по поиску музыкантов и групп</dc:title>
  <dc:creator>Михаил Дынин</dc:creator>
  <cp:lastModifiedBy>Александр Железной</cp:lastModifiedBy>
  <cp:revision>35</cp:revision>
  <dcterms:created xsi:type="dcterms:W3CDTF">2020-06-09T12:40:55Z</dcterms:created>
  <dcterms:modified xsi:type="dcterms:W3CDTF">2021-06-18T20:42:21Z</dcterms:modified>
</cp:coreProperties>
</file>