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9"/>
  </p:notesMasterIdLst>
  <p:handoutMasterIdLst>
    <p:handoutMasterId r:id="rId10"/>
  </p:handoutMasterIdLst>
  <p:sldIdLst>
    <p:sldId id="375" r:id="rId5"/>
    <p:sldId id="386" r:id="rId6"/>
    <p:sldId id="382" r:id="rId7"/>
    <p:sldId id="383" r:id="rId8"/>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65" userDrawn="1">
          <p15:clr>
            <a:srgbClr val="A4A3A4"/>
          </p15:clr>
        </p15:guide>
        <p15:guide id="12" pos="7515" userDrawn="1">
          <p15:clr>
            <a:srgbClr val="A4A3A4"/>
          </p15:clr>
        </p15:guide>
        <p15:guide id="13" pos="324" userDrawn="1">
          <p15:clr>
            <a:srgbClr val="A4A3A4"/>
          </p15:clr>
        </p15:guide>
        <p15:guide id="15" pos="596" userDrawn="1">
          <p15:clr>
            <a:srgbClr val="A4A3A4"/>
          </p15:clr>
        </p15:guide>
        <p15:guide id="16" pos="7039" userDrawn="1">
          <p15:clr>
            <a:srgbClr val="A4A3A4"/>
          </p15:clr>
        </p15:guide>
        <p15:guide id="17" pos="3840" userDrawn="1">
          <p15:clr>
            <a:srgbClr val="A4A3A4"/>
          </p15:clr>
        </p15:guide>
        <p15:guide id="18" pos="3024" userDrawn="1">
          <p15:clr>
            <a:srgbClr val="A4A3A4"/>
          </p15:clr>
        </p15:guide>
        <p15:guide id="21" orient="horz" pos="618" userDrawn="1">
          <p15:clr>
            <a:srgbClr val="A4A3A4"/>
          </p15:clr>
        </p15:guide>
        <p15:guide id="23" pos="5428" userDrawn="1">
          <p15:clr>
            <a:srgbClr val="A4A3A4"/>
          </p15:clr>
        </p15:guide>
        <p15:guide id="24"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A202"/>
    <a:srgbClr val="1B61AE"/>
    <a:srgbClr val="EAB062"/>
    <a:srgbClr val="D2421F"/>
    <a:srgbClr val="C8302D"/>
    <a:srgbClr val="333333"/>
    <a:srgbClr val="0071BC"/>
    <a:srgbClr val="FF2700"/>
    <a:srgbClr val="0078D7"/>
    <a:srgbClr val="005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8" autoAdjust="0"/>
    <p:restoredTop sz="82909" autoAdjust="0"/>
  </p:normalViewPr>
  <p:slideViewPr>
    <p:cSldViewPr snapToGrid="0">
      <p:cViewPr>
        <p:scale>
          <a:sx n="72" d="100"/>
          <a:sy n="72" d="100"/>
        </p:scale>
        <p:origin x="504" y="27"/>
      </p:cViewPr>
      <p:guideLst>
        <p:guide orient="horz" pos="1366"/>
        <p:guide orient="horz" pos="1275"/>
        <p:guide orient="horz" pos="2160"/>
        <p:guide orient="horz" pos="3861"/>
        <p:guide orient="horz" pos="3589"/>
        <p:guide pos="165"/>
        <p:guide pos="7515"/>
        <p:guide pos="324"/>
        <p:guide pos="596"/>
        <p:guide pos="7039"/>
        <p:guide pos="3840"/>
        <p:guide pos="3024"/>
        <p:guide orient="horz" pos="618"/>
        <p:guide pos="5428"/>
        <p:guide pos="7379"/>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61" d="100"/>
          <a:sy n="61" d="100"/>
        </p:scale>
        <p:origin x="3168"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‹Nº›</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 slide is mandatory. Please do</a:t>
            </a:r>
            <a:r>
              <a:rPr lang="en-US" baseline="0" dirty="0"/>
              <a:t> not</a:t>
            </a:r>
            <a:r>
              <a:rPr lang="en-US" dirty="0"/>
              <a:t> remove.</a:t>
            </a:r>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0385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6434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036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4008EB6-D09E-4580-8CD6-DDB14511944F}" type="slidenum">
              <a:rPr lang="en-US" smtClean="0"/>
              <a:t>4</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8076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3.svg"/><Relationship Id="rId3" Type="http://schemas.openxmlformats.org/officeDocument/2006/relationships/image" Target="../media/image10.png"/><Relationship Id="rId21" Type="http://schemas.openxmlformats.org/officeDocument/2006/relationships/image" Target="../media/image28.png"/><Relationship Id="rId34" Type="http://schemas.openxmlformats.org/officeDocument/2006/relationships/image" Target="../media/image41.sv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2" Type="http://schemas.openxmlformats.org/officeDocument/2006/relationships/image" Target="../media/image9.jpg"/><Relationship Id="rId16" Type="http://schemas.openxmlformats.org/officeDocument/2006/relationships/image" Target="../media/image23.svg"/><Relationship Id="rId20" Type="http://schemas.openxmlformats.org/officeDocument/2006/relationships/image" Target="../media/image27.svg"/><Relationship Id="rId29"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svg"/><Relationship Id="rId32" Type="http://schemas.openxmlformats.org/officeDocument/2006/relationships/image" Target="../media/image39.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svg"/><Relationship Id="rId10" Type="http://schemas.openxmlformats.org/officeDocument/2006/relationships/image" Target="../media/image17.svg"/><Relationship Id="rId19" Type="http://schemas.openxmlformats.org/officeDocument/2006/relationships/image" Target="../media/image26.png"/><Relationship Id="rId31" Type="http://schemas.openxmlformats.org/officeDocument/2006/relationships/image" Target="../media/image38.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4.png"/><Relationship Id="rId30" Type="http://schemas.openxmlformats.org/officeDocument/2006/relationships/image" Target="../media/image37.svg"/><Relationship Id="rId35" Type="http://schemas.openxmlformats.org/officeDocument/2006/relationships/image" Target="../media/image42.png"/><Relationship Id="rId8" Type="http://schemas.openxmlformats.org/officeDocument/2006/relationships/image" Target="../media/image1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mandatory)">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5" name="Marcador de texto 14"/>
          <p:cNvSpPr>
            <a:spLocks noGrp="1"/>
          </p:cNvSpPr>
          <p:nvPr>
            <p:ph type="body" sz="quarter" idx="10" hasCustomPrompt="1"/>
          </p:nvPr>
        </p:nvSpPr>
        <p:spPr>
          <a:xfrm>
            <a:off x="-1" y="2958438"/>
            <a:ext cx="9143999" cy="1216743"/>
          </a:xfrm>
          <a:solidFill>
            <a:schemeClr val="bg1">
              <a:lumMod val="95000"/>
              <a:alpha val="90000"/>
            </a:schemeClr>
          </a:solidFill>
        </p:spPr>
        <p:txBody>
          <a:bodyPr lIns="180000" tIns="72000" rIns="180000" bIns="72000" anchor="ctr" anchorCtr="0"/>
          <a:lstStyle>
            <a:lvl1pPr marL="0" indent="0">
              <a:buNone/>
              <a:defRPr sz="3600" baseline="0"/>
            </a:lvl1pPr>
          </a:lstStyle>
          <a:p>
            <a:pPr lvl="0"/>
            <a:r>
              <a:rPr lang="en-US" noProof="0" dirty="0"/>
              <a:t>Session Name</a:t>
            </a:r>
          </a:p>
        </p:txBody>
      </p:sp>
      <p:sp>
        <p:nvSpPr>
          <p:cNvPr id="16" name="Marcador de texto 14"/>
          <p:cNvSpPr>
            <a:spLocks noGrp="1"/>
          </p:cNvSpPr>
          <p:nvPr userDrawn="1">
            <p:ph type="body" sz="quarter" idx="11" hasCustomPrompt="1"/>
          </p:nvPr>
        </p:nvSpPr>
        <p:spPr>
          <a:xfrm>
            <a:off x="1" y="4175180"/>
            <a:ext cx="8100011" cy="609008"/>
          </a:xfrm>
          <a:solidFill>
            <a:schemeClr val="bg1">
              <a:lumMod val="95000"/>
              <a:alpha val="90000"/>
            </a:schemeClr>
          </a:solidFill>
          <a:ln>
            <a:noFill/>
          </a:ln>
        </p:spPr>
        <p:txBody>
          <a:bodyPr wrap="square" lIns="180000" tIns="72000" rIns="180000" bIns="72000" anchor="ctr" anchorCtr="0"/>
          <a:lstStyle>
            <a:lvl1pPr marL="0" indent="0">
              <a:buNone/>
              <a:defRPr sz="2000" b="1" baseline="0"/>
            </a:lvl1pPr>
          </a:lstStyle>
          <a:p>
            <a:pPr lvl="0"/>
            <a:r>
              <a:rPr lang="es-ES" dirty="0"/>
              <a:t>Speaker </a:t>
            </a:r>
            <a:r>
              <a:rPr lang="es-ES" dirty="0" err="1"/>
              <a:t>Name</a:t>
            </a:r>
            <a:endParaRPr lang="es-ES" dirty="0"/>
          </a:p>
        </p:txBody>
      </p:sp>
      <p:sp>
        <p:nvSpPr>
          <p:cNvPr id="21" name="CuadroTexto 20"/>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2" name="Imagen 21"/>
          <p:cNvPicPr>
            <a:picLocks noChangeAspect="1"/>
          </p:cNvPicPr>
          <p:nvPr userDrawn="1"/>
        </p:nvPicPr>
        <p:blipFill>
          <a:blip r:embed="rId3"/>
          <a:stretch>
            <a:fillRect/>
          </a:stretch>
        </p:blipFill>
        <p:spPr>
          <a:xfrm>
            <a:off x="10653745" y="5724565"/>
            <a:ext cx="348003" cy="282925"/>
          </a:xfrm>
          <a:prstGeom prst="rect">
            <a:avLst/>
          </a:prstGeom>
        </p:spPr>
      </p:pic>
      <p:sp>
        <p:nvSpPr>
          <p:cNvPr id="25" name="CuadroTexto 24"/>
          <p:cNvSpPr txBox="1"/>
          <p:nvPr userDrawn="1"/>
        </p:nvSpPr>
        <p:spPr>
          <a:xfrm>
            <a:off x="-3" y="4784188"/>
            <a:ext cx="8100011" cy="614413"/>
          </a:xfrm>
          <a:prstGeom prst="rect">
            <a:avLst/>
          </a:prstGeom>
          <a:solidFill>
            <a:schemeClr val="bg1">
              <a:lumMod val="95000"/>
              <a:alpha val="85000"/>
            </a:schemeClr>
          </a:solidFill>
        </p:spPr>
        <p:txBody>
          <a:bodyPr wrap="square" lIns="180000" tIns="72000" rIns="180000" bIns="72000" rtlCol="0" anchor="ctr" anchorCtr="0">
            <a:noAutofit/>
          </a:bodyPr>
          <a:lstStyle/>
          <a:p>
            <a:pPr lvl="0"/>
            <a:r>
              <a:rPr lang="es-ES" sz="2000" b="0" noProof="0" dirty="0">
                <a:latin typeface="+mj-lt"/>
              </a:rPr>
              <a:t>June 9</a:t>
            </a:r>
            <a:r>
              <a:rPr lang="en-US" sz="2000" b="0" baseline="30000" dirty="0" err="1">
                <a:latin typeface="+mj-lt"/>
              </a:rPr>
              <a:t>th</a:t>
            </a:r>
            <a:r>
              <a:rPr lang="en-US" sz="2000" b="0" dirty="0">
                <a:latin typeface="+mj-lt"/>
              </a:rPr>
              <a:t>, </a:t>
            </a:r>
            <a:r>
              <a:rPr lang="es-ES" sz="2000" b="0" dirty="0">
                <a:latin typeface="+mj-lt"/>
              </a:rPr>
              <a:t>2018</a:t>
            </a:r>
          </a:p>
        </p:txBody>
      </p:sp>
      <p:sp>
        <p:nvSpPr>
          <p:cNvPr id="6" name="Text Placeholder 9"/>
          <p:cNvSpPr txBox="1">
            <a:spLocks/>
          </p:cNvSpPr>
          <p:nvPr userDrawn="1"/>
        </p:nvSpPr>
        <p:spPr>
          <a:xfrm>
            <a:off x="8103869" y="4175180"/>
            <a:ext cx="4084275" cy="1226124"/>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17" name="Gráfico 16">
            <a:extLst>
              <a:ext uri="{FF2B5EF4-FFF2-40B4-BE49-F238E27FC236}">
                <a16:creationId xmlns:a16="http://schemas.microsoft.com/office/drawing/2014/main" id="{7C158B59-948B-45C0-B0F1-E15CF3A7D2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103870" y="4182051"/>
            <a:ext cx="3869464" cy="1212383"/>
          </a:xfrm>
          <a:prstGeom prst="rect">
            <a:avLst/>
          </a:prstGeom>
        </p:spPr>
      </p:pic>
    </p:spTree>
    <p:extLst>
      <p:ext uri="{BB962C8B-B14F-4D97-AF65-F5344CB8AC3E}">
        <p14:creationId xmlns:p14="http://schemas.microsoft.com/office/powerpoint/2010/main" val="342969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241469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6"/>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19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782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684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0836" y="1447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79563" y="14478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027107"/>
          </a:xfrm>
        </p:spPr>
        <p:txBody>
          <a:bodyPr/>
          <a:lstStyle>
            <a:lvl1pPr marL="0" indent="0">
              <a:spcBef>
                <a:spcPts val="900"/>
              </a:spcBef>
              <a:buNone/>
              <a:defRPr sz="24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027107"/>
          </a:xfrm>
        </p:spPr>
        <p:txBody>
          <a:bodyPr/>
          <a:lstStyle>
            <a:lvl1pPr marL="0" indent="0">
              <a:spcBef>
                <a:spcPts val="900"/>
              </a:spcBef>
              <a:buNone/>
              <a:defRPr lang="en-US" sz="24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p:nvPr>
        </p:nvSpPr>
        <p:spPr>
          <a:xfrm>
            <a:off x="5208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
        <p:nvSpPr>
          <p:cNvPr id="11" name="Text Placeholder 8"/>
          <p:cNvSpPr>
            <a:spLocks noGrp="1"/>
          </p:cNvSpPr>
          <p:nvPr>
            <p:ph type="body" sz="quarter" idx="14"/>
          </p:nvPr>
        </p:nvSpPr>
        <p:spPr>
          <a:xfrm>
            <a:off x="62836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Tree>
    <p:extLst>
      <p:ext uri="{BB962C8B-B14F-4D97-AF65-F5344CB8AC3E}">
        <p14:creationId xmlns:p14="http://schemas.microsoft.com/office/powerpoint/2010/main" val="2784847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462213"/>
          </a:xfrm>
        </p:spPr>
        <p:txBody>
          <a:bodyPr/>
          <a:lstStyle>
            <a:lvl1pPr marL="0" indent="0">
              <a:spcBef>
                <a:spcPts val="900"/>
              </a:spcBef>
              <a:buNone/>
              <a:defRPr sz="24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462213"/>
          </a:xfrm>
        </p:spPr>
        <p:txBody>
          <a:bodyPr/>
          <a:lstStyle>
            <a:lvl1pPr marL="0" indent="0">
              <a:spcBef>
                <a:spcPts val="900"/>
              </a:spcBef>
              <a:buNone/>
              <a:defRPr lang="en-US" sz="24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22136" y="14472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3826327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2136" y="1966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84327" y="19656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221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1564288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681906"/>
            <a:ext cx="5486169" cy="332399"/>
          </a:xfrm>
          <a:prstGeom prst="rect">
            <a:avLst/>
          </a:prstGeom>
        </p:spPr>
        <p:txBody>
          <a:bodyPr>
            <a:noAutofit/>
          </a:bodyPr>
          <a:lstStyle>
            <a:lvl1pPr marL="0" indent="0">
              <a:spcBef>
                <a:spcPts val="900"/>
              </a:spcBef>
              <a:buNone/>
              <a:defRPr lang="en-US" sz="1500" kern="1200" spc="0" dirty="0" smtClean="0">
                <a:solidFill>
                  <a:srgbClr val="333333"/>
                </a:soli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
        <p:nvSpPr>
          <p:cNvPr id="12" name="Title 11"/>
          <p:cNvSpPr>
            <a:spLocks noGrp="1"/>
          </p:cNvSpPr>
          <p:nvPr>
            <p:ph type="title"/>
          </p:nvPr>
        </p:nvSpPr>
        <p:spPr/>
        <p:txBody>
          <a:bodyPr>
            <a:noAutofit/>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967211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3279957" y="1011623"/>
            <a:ext cx="8347505" cy="921230"/>
          </a:xfrm>
          <a:solidFill>
            <a:schemeClr val="bg1">
              <a:lumMod val="95000"/>
              <a:alpha val="90000"/>
            </a:schemeClr>
          </a:solidFill>
        </p:spPr>
        <p:txBody>
          <a:bodyPr lIns="180000" tIns="180000" rIns="180000" bIns="180000" anchor="ctr" anchorCtr="0">
            <a:noAutofit/>
          </a:bodyPr>
          <a:lstStyle>
            <a:lvl1pPr marL="0" indent="0">
              <a:buNone/>
              <a:defRPr sz="4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3279958" y="2013590"/>
            <a:ext cx="8347504" cy="538648"/>
          </a:xfrm>
          <a:solidFill>
            <a:schemeClr val="bg1">
              <a:lumMod val="95000"/>
              <a:alpha val="90000"/>
            </a:schemeClr>
          </a:solidFill>
        </p:spPr>
        <p:txBody>
          <a:bodyPr lIns="180000" tIns="180000" rIns="180000" bIns="180000" anchor="ctr" anchorCtr="0">
            <a:noAutofit/>
          </a:bodyPr>
          <a:lstStyle>
            <a:lvl1pPr marL="0" indent="0">
              <a:buNone/>
              <a:defRPr sz="2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5114" y="4105801"/>
            <a:ext cx="618422" cy="347862"/>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567" y="3460686"/>
            <a:ext cx="553291" cy="553291"/>
          </a:xfrm>
          <a:prstGeom prst="rect">
            <a:avLst/>
          </a:prstGeom>
        </p:spPr>
      </p:pic>
      <p:sp>
        <p:nvSpPr>
          <p:cNvPr id="17" name="Text Placeholder 4"/>
          <p:cNvSpPr>
            <a:spLocks noGrp="1"/>
          </p:cNvSpPr>
          <p:nvPr>
            <p:ph type="body" sz="quarter" idx="13" hasCustomPrompt="1"/>
          </p:nvPr>
        </p:nvSpPr>
        <p:spPr>
          <a:xfrm>
            <a:off x="3279958" y="2632975"/>
            <a:ext cx="8347504" cy="538648"/>
          </a:xfrm>
          <a:solidFill>
            <a:schemeClr val="bg1">
              <a:lumMod val="95000"/>
              <a:alpha val="90000"/>
            </a:schemeClr>
          </a:solidFill>
        </p:spPr>
        <p:txBody>
          <a:bodyPr lIns="180000" tIns="180000" rIns="180000" bIns="180000" anchor="ctr" anchorCtr="0"/>
          <a:lstStyle>
            <a:lvl1pPr marL="0" indent="0">
              <a:buNone/>
              <a:defRPr sz="280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20" name="Text Placeholder 4"/>
          <p:cNvSpPr>
            <a:spLocks noGrp="1"/>
          </p:cNvSpPr>
          <p:nvPr>
            <p:ph type="body" sz="quarter" idx="14" hasCustomPrompt="1"/>
          </p:nvPr>
        </p:nvSpPr>
        <p:spPr>
          <a:xfrm>
            <a:off x="1301858" y="3468007"/>
            <a:ext cx="8347504" cy="538648"/>
          </a:xfrm>
          <a:solidFill>
            <a:schemeClr val="bg1">
              <a:lumMod val="95000"/>
              <a:alpha val="90000"/>
            </a:schemeClr>
          </a:solidFill>
        </p:spPr>
        <p:txBody>
          <a:bodyPr lIns="180000" tIns="180000" rIns="180000" bIns="180000" anchor="ctr" anchorCtr="0"/>
          <a:lstStyle>
            <a:lvl1pPr marL="0" indent="0">
              <a:buNone/>
              <a:defRPr sz="22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1301231" y="4010408"/>
            <a:ext cx="8347504" cy="538648"/>
          </a:xfrm>
          <a:solidFill>
            <a:schemeClr val="bg1">
              <a:lumMod val="95000"/>
              <a:alpha val="90000"/>
            </a:schemeClr>
          </a:solidFill>
        </p:spPr>
        <p:txBody>
          <a:bodyPr lIns="180000" tIns="180000" rIns="180000" bIns="180000" anchor="ctr" anchorCtr="0"/>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866166" y="1011623"/>
            <a:ext cx="2160000" cy="2160000"/>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1301231" y="4552809"/>
            <a:ext cx="8347504" cy="668214"/>
          </a:xfrm>
          <a:solidFill>
            <a:schemeClr val="bg1">
              <a:lumMod val="95000"/>
              <a:alpha val="90000"/>
            </a:schemeClr>
          </a:solidFill>
        </p:spPr>
        <p:txBody>
          <a:bodyPr lIns="180000" tIns="180000" rIns="180000" bIns="180000" anchor="t" anchorCtr="0">
            <a:spAutoFit/>
          </a:bodyPr>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5" name="Text Placeholder 9"/>
          <p:cNvSpPr txBox="1">
            <a:spLocks/>
          </p:cNvSpPr>
          <p:nvPr userDrawn="1"/>
        </p:nvSpPr>
        <p:spPr>
          <a:xfrm>
            <a:off x="10515601" y="4177883"/>
            <a:ext cx="1672543" cy="1220718"/>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26" name="Picture 4" descr="http://www.matthiaseinig.de/wp-content/2013/11/SPSStockholm.pn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b="20499"/>
          <a:stretch/>
        </p:blipFill>
        <p:spPr bwMode="auto">
          <a:xfrm>
            <a:off x="10745301" y="4264177"/>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7"/>
          <a:stretch>
            <a:fillRect/>
          </a:stretch>
        </p:blipFill>
        <p:spPr>
          <a:xfrm>
            <a:off x="10653745" y="5724565"/>
            <a:ext cx="348003" cy="282925"/>
          </a:xfrm>
          <a:prstGeom prst="rect">
            <a:avLst/>
          </a:prstGeom>
        </p:spPr>
      </p:pic>
    </p:spTree>
    <p:extLst>
      <p:ext uri="{BB962C8B-B14F-4D97-AF65-F5344CB8AC3E}">
        <p14:creationId xmlns:p14="http://schemas.microsoft.com/office/powerpoint/2010/main" val="1011177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69"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11270" y="0"/>
            <a:ext cx="5931729"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Tree>
    <p:extLst>
      <p:ext uri="{BB962C8B-B14F-4D97-AF65-F5344CB8AC3E}">
        <p14:creationId xmlns:p14="http://schemas.microsoft.com/office/powerpoint/2010/main" val="945885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8966" y="0"/>
            <a:ext cx="622144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2692672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68968"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95969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92000" cy="512445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5"/>
            <a:ext cx="11155093"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836" y="4343402"/>
            <a:ext cx="11155093"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spTree>
    <p:extLst>
      <p:ext uri="{BB962C8B-B14F-4D97-AF65-F5344CB8AC3E}">
        <p14:creationId xmlns:p14="http://schemas.microsoft.com/office/powerpoint/2010/main" val="2542615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pic>
        <p:nvPicPr>
          <p:cNvPr id="4" name="Picture 2" descr="C:\Users\vesaj\Pictures\DVD_ART36\Artwork_Imagery\Icons - Illustrations\Misc\animation movie film video entertainment 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818630" y="13725"/>
            <a:ext cx="354316" cy="28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6"/>
                </a:solidFill>
              </a:defRPr>
            </a:lvl1pPr>
          </a:lstStyle>
          <a:p>
            <a:r>
              <a:rPr lang="en-US" dirty="0"/>
              <a:t>Slide for Developer Code</a:t>
            </a:r>
          </a:p>
        </p:txBody>
      </p:sp>
      <p:sp>
        <p:nvSpPr>
          <p:cNvPr id="3" name="Rectangle 2"/>
          <p:cNvSpPr/>
          <p:nvPr userDrawn="1"/>
        </p:nvSpPr>
        <p:spPr bwMode="hidden">
          <a:xfrm>
            <a:off x="0"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2"/>
            <a:ext cx="11155093"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6">
              <a:alpha val="94000"/>
            </a:schemeClr>
          </a:solidFill>
        </p:spPr>
        <p:txBody>
          <a:bodyPr vert="horz" lIns="182880" tIns="137160">
            <a:normAutofit/>
          </a:bodyPr>
          <a:lstStyle>
            <a:lvl1pPr algn="l">
              <a:defRPr sz="3000">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400" baseline="0">
                <a:solidFill>
                  <a:schemeClr val="tx1"/>
                </a:solidFill>
                <a:latin typeface="Segoe UI Light" panose="020B0502040204020203" pitchFamily="34" charset="0"/>
                <a:cs typeface="Segoe UI Light"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1" y="24384"/>
            <a:ext cx="1524000" cy="559816"/>
          </a:xfrm>
        </p:spPr>
        <p:txBody>
          <a:bodyPr/>
          <a:lstStyle/>
          <a:p>
            <a:endParaRPr lang="en-US"/>
          </a:p>
        </p:txBody>
      </p:sp>
    </p:spTree>
    <p:extLst>
      <p:ext uri="{BB962C8B-B14F-4D97-AF65-F5344CB8AC3E}">
        <p14:creationId xmlns:p14="http://schemas.microsoft.com/office/powerpoint/2010/main" val="3993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for two">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2407672" y="1015807"/>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2407672" y="172386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4197" y="3245897"/>
            <a:ext cx="481031" cy="287448"/>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0333" y="2811014"/>
            <a:ext cx="409363" cy="434883"/>
          </a:xfrm>
          <a:prstGeom prst="rect">
            <a:avLst/>
          </a:prstGeom>
        </p:spPr>
      </p:pic>
      <p:sp>
        <p:nvSpPr>
          <p:cNvPr id="20" name="Text Placeholder 4"/>
          <p:cNvSpPr>
            <a:spLocks noGrp="1"/>
          </p:cNvSpPr>
          <p:nvPr>
            <p:ph type="body" sz="quarter" idx="14" hasCustomPrompt="1"/>
          </p:nvPr>
        </p:nvSpPr>
        <p:spPr>
          <a:xfrm>
            <a:off x="725217" y="2811014"/>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725217" y="3173345"/>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732648" y="1011623"/>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725217" y="3533345"/>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8" name="CuadroTexto 27"/>
          <p:cNvSpPr txBox="1"/>
          <p:nvPr userDrawn="1"/>
        </p:nvSpPr>
        <p:spPr>
          <a:xfrm>
            <a:off x="10511744" y="110403"/>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6"/>
          <a:stretch>
            <a:fillRect/>
          </a:stretch>
        </p:blipFill>
        <p:spPr>
          <a:xfrm>
            <a:off x="10649888" y="231884"/>
            <a:ext cx="348003" cy="282925"/>
          </a:xfrm>
          <a:prstGeom prst="rect">
            <a:avLst/>
          </a:prstGeom>
        </p:spPr>
      </p:pic>
      <p:sp>
        <p:nvSpPr>
          <p:cNvPr id="16" name="Text Placeholder 4"/>
          <p:cNvSpPr>
            <a:spLocks noGrp="1"/>
          </p:cNvSpPr>
          <p:nvPr>
            <p:ph type="body" sz="quarter" idx="18" hasCustomPrompt="1"/>
          </p:nvPr>
        </p:nvSpPr>
        <p:spPr>
          <a:xfrm>
            <a:off x="2407672" y="214961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43" name="Text Placeholder 4"/>
          <p:cNvSpPr>
            <a:spLocks noGrp="1"/>
          </p:cNvSpPr>
          <p:nvPr>
            <p:ph type="body" sz="quarter" idx="19" hasCustomPrompt="1"/>
          </p:nvPr>
        </p:nvSpPr>
        <p:spPr>
          <a:xfrm>
            <a:off x="8191623" y="1021153"/>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44" name="Text Placeholder 4"/>
          <p:cNvSpPr>
            <a:spLocks noGrp="1"/>
          </p:cNvSpPr>
          <p:nvPr>
            <p:ph type="body" sz="quarter" idx="20" hasCustomPrompt="1"/>
          </p:nvPr>
        </p:nvSpPr>
        <p:spPr>
          <a:xfrm>
            <a:off x="8191623" y="172921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45"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98148" y="3251243"/>
            <a:ext cx="481031" cy="287448"/>
          </a:xfrm>
          <a:prstGeom prst="rect">
            <a:avLst/>
          </a:prstGeom>
          <a:noFill/>
          <a:ln>
            <a:noFill/>
          </a:ln>
        </p:spPr>
      </p:pic>
      <p:pic>
        <p:nvPicPr>
          <p:cNvPr id="46"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4284" y="2816360"/>
            <a:ext cx="409363" cy="434883"/>
          </a:xfrm>
          <a:prstGeom prst="rect">
            <a:avLst/>
          </a:prstGeom>
        </p:spPr>
      </p:pic>
      <p:sp>
        <p:nvSpPr>
          <p:cNvPr id="47" name="Text Placeholder 4"/>
          <p:cNvSpPr>
            <a:spLocks noGrp="1"/>
          </p:cNvSpPr>
          <p:nvPr>
            <p:ph type="body" sz="quarter" idx="21" hasCustomPrompt="1"/>
          </p:nvPr>
        </p:nvSpPr>
        <p:spPr>
          <a:xfrm>
            <a:off x="6509168" y="2816360"/>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48" name="Text Placeholder 4"/>
          <p:cNvSpPr>
            <a:spLocks noGrp="1"/>
          </p:cNvSpPr>
          <p:nvPr>
            <p:ph type="body" sz="quarter" idx="22" hasCustomPrompt="1"/>
          </p:nvPr>
        </p:nvSpPr>
        <p:spPr>
          <a:xfrm>
            <a:off x="6509168" y="3178691"/>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49" name="Marcador de posición de imagen 6"/>
          <p:cNvSpPr>
            <a:spLocks noGrp="1"/>
          </p:cNvSpPr>
          <p:nvPr>
            <p:ph type="pic" sz="quarter" idx="23" hasCustomPrompt="1"/>
          </p:nvPr>
        </p:nvSpPr>
        <p:spPr>
          <a:xfrm>
            <a:off x="6516599" y="1016969"/>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50" name="Text Placeholder 4"/>
          <p:cNvSpPr>
            <a:spLocks noGrp="1"/>
          </p:cNvSpPr>
          <p:nvPr>
            <p:ph type="body" sz="quarter" idx="24" hasCustomPrompt="1"/>
          </p:nvPr>
        </p:nvSpPr>
        <p:spPr>
          <a:xfrm>
            <a:off x="6509168" y="3538691"/>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51" name="Text Placeholder 4"/>
          <p:cNvSpPr>
            <a:spLocks noGrp="1"/>
          </p:cNvSpPr>
          <p:nvPr>
            <p:ph type="body" sz="quarter" idx="25" hasCustomPrompt="1"/>
          </p:nvPr>
        </p:nvSpPr>
        <p:spPr>
          <a:xfrm>
            <a:off x="8191623" y="215496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Tree>
    <p:extLst>
      <p:ext uri="{BB962C8B-B14F-4D97-AF65-F5344CB8AC3E}">
        <p14:creationId xmlns:p14="http://schemas.microsoft.com/office/powerpoint/2010/main" val="203788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mandatory)">
    <p:spTree>
      <p:nvGrpSpPr>
        <p:cNvPr id="1" name=""/>
        <p:cNvGrpSpPr/>
        <p:nvPr/>
      </p:nvGrpSpPr>
      <p:grpSpPr>
        <a:xfrm>
          <a:off x="0" y="0"/>
          <a:ext cx="0" cy="0"/>
          <a:chOff x="0" y="0"/>
          <a:chExt cx="0" cy="0"/>
        </a:xfrm>
      </p:grpSpPr>
      <p:sp>
        <p:nvSpPr>
          <p:cNvPr id="28" name="Rectángulo 27"/>
          <p:cNvSpPr/>
          <p:nvPr userDrawn="1"/>
        </p:nvSpPr>
        <p:spPr>
          <a:xfrm>
            <a:off x="4707372" y="273378"/>
            <a:ext cx="6770123" cy="523220"/>
          </a:xfrm>
          <a:prstGeom prst="rect">
            <a:avLst/>
          </a:prstGeom>
        </p:spPr>
        <p:txBody>
          <a:bodyPr wrap="none">
            <a:spAutoFit/>
          </a:bodyPr>
          <a:lstStyle/>
          <a:p>
            <a:r>
              <a:rPr lang="en-GB" sz="2800" u="sng" dirty="0">
                <a:solidFill>
                  <a:srgbClr val="CCA202"/>
                </a:solidFill>
                <a:latin typeface="Segoe UI Light" panose="020B0502040204020203" pitchFamily="34" charset="0"/>
                <a:cs typeface="Segoe UI Light" panose="020B0502040204020203" pitchFamily="34" charset="0"/>
              </a:rPr>
              <a:t>Gold sponsors        ______________                </a:t>
            </a:r>
            <a:endParaRPr lang="en-US" sz="2800" u="sng" dirty="0">
              <a:solidFill>
                <a:srgbClr val="CCA202"/>
              </a:solidFill>
            </a:endParaRPr>
          </a:p>
        </p:txBody>
      </p:sp>
      <p:sp>
        <p:nvSpPr>
          <p:cNvPr id="11" name="Rectángulo 10"/>
          <p:cNvSpPr/>
          <p:nvPr userDrawn="1"/>
        </p:nvSpPr>
        <p:spPr>
          <a:xfrm>
            <a:off x="358811" y="2768062"/>
            <a:ext cx="4852932" cy="523220"/>
          </a:xfrm>
          <a:prstGeom prst="rect">
            <a:avLst/>
          </a:prstGeom>
        </p:spPr>
        <p:txBody>
          <a:bodyPr wrap="none">
            <a:spAutoFit/>
          </a:bodyPr>
          <a:lstStyle/>
          <a:p>
            <a:r>
              <a:rPr lang="en-GB" sz="2800" u="sng" dirty="0">
                <a:solidFill>
                  <a:schemeClr val="bg1">
                    <a:lumMod val="65000"/>
                  </a:schemeClr>
                </a:solidFill>
                <a:latin typeface="Segoe UI Light" panose="020B0502040204020203" pitchFamily="34" charset="0"/>
                <a:cs typeface="Segoe UI Light" panose="020B0502040204020203" pitchFamily="34" charset="0"/>
              </a:rPr>
              <a:t>Silver sponsors                         </a:t>
            </a:r>
            <a:endParaRPr lang="en-US" sz="2800" u="sng" dirty="0">
              <a:solidFill>
                <a:schemeClr val="bg1">
                  <a:lumMod val="65000"/>
                </a:schemeClr>
              </a:solidFill>
            </a:endParaRPr>
          </a:p>
        </p:txBody>
      </p:sp>
      <p:sp>
        <p:nvSpPr>
          <p:cNvPr id="15" name="Rectángulo 14"/>
          <p:cNvSpPr/>
          <p:nvPr userDrawn="1"/>
        </p:nvSpPr>
        <p:spPr>
          <a:xfrm>
            <a:off x="375226" y="5401810"/>
            <a:ext cx="5700150" cy="523220"/>
          </a:xfrm>
          <a:prstGeom prst="rect">
            <a:avLst/>
          </a:prstGeom>
        </p:spPr>
        <p:txBody>
          <a:bodyPr wrap="none">
            <a:spAutoFit/>
          </a:bodyPr>
          <a:lstStyle/>
          <a:p>
            <a:r>
              <a:rPr lang="en-GB" sz="2800" u="sng" dirty="0">
                <a:solidFill>
                  <a:srgbClr val="EAB062"/>
                </a:solidFill>
                <a:latin typeface="Segoe UI Light" panose="020B0502040204020203" pitchFamily="34" charset="0"/>
                <a:cs typeface="Segoe UI Light" panose="020B0502040204020203" pitchFamily="34" charset="0"/>
              </a:rPr>
              <a:t>Bronze sponsors                               </a:t>
            </a:r>
            <a:endParaRPr lang="en-US" sz="2800" u="sng" dirty="0">
              <a:solidFill>
                <a:srgbClr val="EAB062"/>
              </a:solidFill>
            </a:endParaRPr>
          </a:p>
        </p:txBody>
      </p:sp>
      <p:sp>
        <p:nvSpPr>
          <p:cNvPr id="22" name="Rectángulo 21"/>
          <p:cNvSpPr/>
          <p:nvPr userDrawn="1"/>
        </p:nvSpPr>
        <p:spPr>
          <a:xfrm>
            <a:off x="6537332" y="2768060"/>
            <a:ext cx="4269117" cy="523220"/>
          </a:xfrm>
          <a:prstGeom prst="rect">
            <a:avLst/>
          </a:prstGeom>
        </p:spPr>
        <p:txBody>
          <a:bodyPr wrap="none">
            <a:spAutoFit/>
          </a:bodyPr>
          <a:lstStyle/>
          <a:p>
            <a:r>
              <a:rPr lang="en-GB" sz="2800" u="sng" dirty="0">
                <a:solidFill>
                  <a:schemeClr val="tx2">
                    <a:lumMod val="60000"/>
                    <a:lumOff val="40000"/>
                  </a:schemeClr>
                </a:solidFill>
                <a:latin typeface="Segoe UI Light" panose="020B0502040204020203" pitchFamily="34" charset="0"/>
                <a:cs typeface="Segoe UI Light" panose="020B0502040204020203" pitchFamily="34" charset="0"/>
              </a:rPr>
              <a:t>Collaborate                        </a:t>
            </a:r>
            <a:endParaRPr lang="en-US" sz="2800" u="sng" dirty="0">
              <a:solidFill>
                <a:schemeClr val="tx2">
                  <a:lumMod val="60000"/>
                  <a:lumOff val="40000"/>
                </a:schemeClr>
              </a:solidFill>
            </a:endParaRPr>
          </a:p>
        </p:txBody>
      </p:sp>
      <p:pic>
        <p:nvPicPr>
          <p:cNvPr id="24" name="Imagen 23"/>
          <p:cNvPicPr>
            <a:picLocks noChangeAspect="1"/>
          </p:cNvPicPr>
          <p:nvPr userDrawn="1"/>
        </p:nvPicPr>
        <p:blipFill>
          <a:blip r:embed="rId2"/>
          <a:stretch>
            <a:fillRect/>
          </a:stretch>
        </p:blipFill>
        <p:spPr>
          <a:xfrm>
            <a:off x="6585387" y="4137201"/>
            <a:ext cx="2297288" cy="878644"/>
          </a:xfrm>
          <a:prstGeom prst="rect">
            <a:avLst/>
          </a:prstGeom>
        </p:spPr>
      </p:pic>
      <p:pic>
        <p:nvPicPr>
          <p:cNvPr id="27" name="Imagen 26"/>
          <p:cNvPicPr>
            <a:picLocks noChangeAspect="1"/>
          </p:cNvPicPr>
          <p:nvPr userDrawn="1"/>
        </p:nvPicPr>
        <p:blipFill>
          <a:blip r:embed="rId3"/>
          <a:stretch>
            <a:fillRect/>
          </a:stretch>
        </p:blipFill>
        <p:spPr>
          <a:xfrm>
            <a:off x="6787304" y="5146750"/>
            <a:ext cx="2084178" cy="857737"/>
          </a:xfrm>
          <a:prstGeom prst="rect">
            <a:avLst/>
          </a:prstGeom>
        </p:spPr>
      </p:pic>
      <p:pic>
        <p:nvPicPr>
          <p:cNvPr id="29" name="Imagen 28"/>
          <p:cNvPicPr>
            <a:picLocks noChangeAspect="1"/>
          </p:cNvPicPr>
          <p:nvPr userDrawn="1"/>
        </p:nvPicPr>
        <p:blipFill>
          <a:blip r:embed="rId4"/>
          <a:stretch>
            <a:fillRect/>
          </a:stretch>
        </p:blipFill>
        <p:spPr>
          <a:xfrm>
            <a:off x="9577005" y="5089643"/>
            <a:ext cx="1368131" cy="860426"/>
          </a:xfrm>
          <a:prstGeom prst="rect">
            <a:avLst/>
          </a:prstGeom>
        </p:spPr>
      </p:pic>
      <p:pic>
        <p:nvPicPr>
          <p:cNvPr id="30" name="Imagen 29"/>
          <p:cNvPicPr>
            <a:picLocks noChangeAspect="1"/>
          </p:cNvPicPr>
          <p:nvPr userDrawn="1"/>
        </p:nvPicPr>
        <p:blipFill>
          <a:blip r:embed="rId5"/>
          <a:stretch>
            <a:fillRect/>
          </a:stretch>
        </p:blipFill>
        <p:spPr>
          <a:xfrm>
            <a:off x="6787304" y="6115315"/>
            <a:ext cx="2058649" cy="600439"/>
          </a:xfrm>
          <a:prstGeom prst="rect">
            <a:avLst/>
          </a:prstGeom>
        </p:spPr>
      </p:pic>
      <p:pic>
        <p:nvPicPr>
          <p:cNvPr id="40" name="Imagen 39"/>
          <p:cNvPicPr>
            <a:picLocks noChangeAspect="1"/>
          </p:cNvPicPr>
          <p:nvPr userDrawn="1"/>
        </p:nvPicPr>
        <p:blipFill>
          <a:blip r:embed="rId6"/>
          <a:stretch>
            <a:fillRect/>
          </a:stretch>
        </p:blipFill>
        <p:spPr>
          <a:xfrm>
            <a:off x="9680681" y="6044774"/>
            <a:ext cx="1357012" cy="751882"/>
          </a:xfrm>
          <a:prstGeom prst="rect">
            <a:avLst/>
          </a:prstGeom>
        </p:spPr>
      </p:pic>
      <p:sp>
        <p:nvSpPr>
          <p:cNvPr id="31" name="Rectángulo 30"/>
          <p:cNvSpPr/>
          <p:nvPr userDrawn="1"/>
        </p:nvSpPr>
        <p:spPr>
          <a:xfrm>
            <a:off x="358811" y="285587"/>
            <a:ext cx="4055919" cy="523220"/>
          </a:xfrm>
          <a:prstGeom prst="rect">
            <a:avLst/>
          </a:prstGeom>
        </p:spPr>
        <p:txBody>
          <a:bodyPr wrap="none">
            <a:spAutoFit/>
          </a:bodyPr>
          <a:lstStyle/>
          <a:p>
            <a:r>
              <a:rPr lang="en-GB" sz="2800" u="sng" dirty="0">
                <a:solidFill>
                  <a:schemeClr val="bg2">
                    <a:lumMod val="75000"/>
                  </a:schemeClr>
                </a:solidFill>
                <a:latin typeface="Segoe UI Light" panose="020B0502040204020203" pitchFamily="34" charset="0"/>
                <a:cs typeface="Segoe UI Light" panose="020B0502040204020203" pitchFamily="34" charset="0"/>
              </a:rPr>
              <a:t>Platinum sponsor            </a:t>
            </a:r>
            <a:endParaRPr lang="en-US" sz="2800" u="sng" dirty="0">
              <a:solidFill>
                <a:schemeClr val="bg2">
                  <a:lumMod val="75000"/>
                </a:schemeClr>
              </a:solidFill>
            </a:endParaRPr>
          </a:p>
        </p:txBody>
      </p:sp>
      <p:pic>
        <p:nvPicPr>
          <p:cNvPr id="9" name="Gráfico 8">
            <a:extLst>
              <a:ext uri="{FF2B5EF4-FFF2-40B4-BE49-F238E27FC236}">
                <a16:creationId xmlns:a16="http://schemas.microsoft.com/office/drawing/2014/main" id="{C8F3357A-EED1-4866-AA58-347B44F31B85}"/>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13116" t="37167" r="12370" b="40055"/>
          <a:stretch/>
        </p:blipFill>
        <p:spPr>
          <a:xfrm>
            <a:off x="434340" y="1056620"/>
            <a:ext cx="3737182" cy="807720"/>
          </a:xfrm>
          <a:prstGeom prst="rect">
            <a:avLst/>
          </a:prstGeom>
        </p:spPr>
      </p:pic>
      <p:pic>
        <p:nvPicPr>
          <p:cNvPr id="12" name="Gráfico 11">
            <a:extLst>
              <a:ext uri="{FF2B5EF4-FFF2-40B4-BE49-F238E27FC236}">
                <a16:creationId xmlns:a16="http://schemas.microsoft.com/office/drawing/2014/main" id="{45CB737F-D303-450F-8BDE-0E16C9A8699E}"/>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4907280" y="1012755"/>
            <a:ext cx="2110740" cy="447733"/>
          </a:xfrm>
          <a:prstGeom prst="rect">
            <a:avLst/>
          </a:prstGeom>
        </p:spPr>
      </p:pic>
      <p:pic>
        <p:nvPicPr>
          <p:cNvPr id="14" name="Gráfico 13">
            <a:extLst>
              <a:ext uri="{FF2B5EF4-FFF2-40B4-BE49-F238E27FC236}">
                <a16:creationId xmlns:a16="http://schemas.microsoft.com/office/drawing/2014/main" id="{9A54B946-C36D-42A0-807F-79D56A44F83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7514286" y="935990"/>
            <a:ext cx="1771650" cy="528915"/>
          </a:xfrm>
          <a:prstGeom prst="rect">
            <a:avLst/>
          </a:prstGeom>
        </p:spPr>
      </p:pic>
      <p:pic>
        <p:nvPicPr>
          <p:cNvPr id="39" name="Gráfico 38">
            <a:extLst>
              <a:ext uri="{FF2B5EF4-FFF2-40B4-BE49-F238E27FC236}">
                <a16:creationId xmlns:a16="http://schemas.microsoft.com/office/drawing/2014/main" id="{AFECDF4D-4361-438A-AA65-6167E770FB94}"/>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8845953" y="394414"/>
            <a:ext cx="2789509" cy="1860845"/>
          </a:xfrm>
          <a:prstGeom prst="rect">
            <a:avLst/>
          </a:prstGeom>
        </p:spPr>
      </p:pic>
      <p:pic>
        <p:nvPicPr>
          <p:cNvPr id="37" name="Gráfico 36">
            <a:extLst>
              <a:ext uri="{FF2B5EF4-FFF2-40B4-BE49-F238E27FC236}">
                <a16:creationId xmlns:a16="http://schemas.microsoft.com/office/drawing/2014/main" id="{ECA879FC-68FD-474C-82E5-063E194077FB}"/>
              </a:ext>
            </a:extLst>
          </p:cNvPr>
          <p:cNvPicPr>
            <a:picLocks noChangeAspect="1"/>
          </p:cNvPicPr>
          <p:nvPr userDrawn="1"/>
        </p:nvPicPr>
        <p:blipFill rotWithShape="1">
          <a:blip r:embed="rId15">
            <a:extLst>
              <a:ext uri="{96DAC541-7B7A-43D3-8B79-37D633B846F1}">
                <asvg:svgBlip xmlns:asvg="http://schemas.microsoft.com/office/drawing/2016/SVG/main" r:embed="rId16"/>
              </a:ext>
            </a:extLst>
          </a:blip>
          <a:srcRect r="55784"/>
          <a:stretch/>
        </p:blipFill>
        <p:spPr>
          <a:xfrm>
            <a:off x="6753015" y="1822796"/>
            <a:ext cx="1049866" cy="554384"/>
          </a:xfrm>
          <a:prstGeom prst="rect">
            <a:avLst/>
          </a:prstGeom>
        </p:spPr>
      </p:pic>
      <p:pic>
        <p:nvPicPr>
          <p:cNvPr id="41" name="Gráfico 40">
            <a:extLst>
              <a:ext uri="{FF2B5EF4-FFF2-40B4-BE49-F238E27FC236}">
                <a16:creationId xmlns:a16="http://schemas.microsoft.com/office/drawing/2014/main" id="{8BBA5AE3-156C-4898-90B2-E85A9993AF26}"/>
              </a:ext>
            </a:extLst>
          </p:cNvPr>
          <p:cNvPicPr>
            <a:picLocks noChangeAspect="1"/>
          </p:cNvPicPr>
          <p:nvPr userDrawn="1"/>
        </p:nvPicPr>
        <p:blipFill rotWithShape="1">
          <a:blip r:embed="rId17">
            <a:extLst>
              <a:ext uri="{96DAC541-7B7A-43D3-8B79-37D633B846F1}">
                <asvg:svgBlip xmlns:asvg="http://schemas.microsoft.com/office/drawing/2016/SVG/main" r:embed="rId18"/>
              </a:ext>
            </a:extLst>
          </a:blip>
          <a:srcRect r="51776"/>
          <a:stretch/>
        </p:blipFill>
        <p:spPr>
          <a:xfrm>
            <a:off x="4960620" y="1774727"/>
            <a:ext cx="1737658" cy="589483"/>
          </a:xfrm>
          <a:prstGeom prst="rect">
            <a:avLst/>
          </a:prstGeom>
        </p:spPr>
      </p:pic>
      <p:pic>
        <p:nvPicPr>
          <p:cNvPr id="44" name="Gráfico 43">
            <a:extLst>
              <a:ext uri="{FF2B5EF4-FFF2-40B4-BE49-F238E27FC236}">
                <a16:creationId xmlns:a16="http://schemas.microsoft.com/office/drawing/2014/main" id="{DC96D938-EE4C-4215-B932-541829C8B10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30948" t="43056" r="31954" b="48348"/>
          <a:stretch/>
        </p:blipFill>
        <p:spPr>
          <a:xfrm>
            <a:off x="470476" y="3400824"/>
            <a:ext cx="1554571" cy="466130"/>
          </a:xfrm>
          <a:prstGeom prst="rect">
            <a:avLst/>
          </a:prstGeom>
        </p:spPr>
      </p:pic>
      <p:pic>
        <p:nvPicPr>
          <p:cNvPr id="46" name="Gráfico 45">
            <a:extLst>
              <a:ext uri="{FF2B5EF4-FFF2-40B4-BE49-F238E27FC236}">
                <a16:creationId xmlns:a16="http://schemas.microsoft.com/office/drawing/2014/main" id="{3AF6BA59-1A63-4B86-ADBC-6B631AF7DD0A}"/>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356424" y="3389760"/>
            <a:ext cx="2196838" cy="374989"/>
          </a:xfrm>
          <a:prstGeom prst="rect">
            <a:avLst/>
          </a:prstGeom>
        </p:spPr>
      </p:pic>
      <p:pic>
        <p:nvPicPr>
          <p:cNvPr id="55" name="Gráfico 54">
            <a:extLst>
              <a:ext uri="{FF2B5EF4-FFF2-40B4-BE49-F238E27FC236}">
                <a16:creationId xmlns:a16="http://schemas.microsoft.com/office/drawing/2014/main" id="{458053A8-7457-4BD6-998B-2F5B69D1F898}"/>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596297" y="4072267"/>
            <a:ext cx="1428750" cy="294537"/>
          </a:xfrm>
          <a:prstGeom prst="rect">
            <a:avLst/>
          </a:prstGeom>
        </p:spPr>
      </p:pic>
      <p:pic>
        <p:nvPicPr>
          <p:cNvPr id="57" name="Gráfico 56">
            <a:extLst>
              <a:ext uri="{FF2B5EF4-FFF2-40B4-BE49-F238E27FC236}">
                <a16:creationId xmlns:a16="http://schemas.microsoft.com/office/drawing/2014/main" id="{A8D7366C-07F0-4BDF-B81E-E8987CB48C9A}"/>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a:off x="2302931" y="3912843"/>
            <a:ext cx="1504958" cy="656769"/>
          </a:xfrm>
          <a:prstGeom prst="rect">
            <a:avLst/>
          </a:prstGeom>
        </p:spPr>
      </p:pic>
      <p:pic>
        <p:nvPicPr>
          <p:cNvPr id="59" name="Gráfico 58">
            <a:extLst>
              <a:ext uri="{FF2B5EF4-FFF2-40B4-BE49-F238E27FC236}">
                <a16:creationId xmlns:a16="http://schemas.microsoft.com/office/drawing/2014/main" id="{86207153-D02E-47F1-90D7-B10791FDB23A}"/>
              </a:ext>
            </a:extLst>
          </p:cNvPr>
          <p:cNvPicPr>
            <a:picLocks noChangeAspect="1"/>
          </p:cNvPicPr>
          <p:nvPr userDrawn="1"/>
        </p:nvPicPr>
        <p:blipFill>
          <a:blip r:embed="rId27">
            <a:extLst>
              <a:ext uri="{96DAC541-7B7A-43D3-8B79-37D633B846F1}">
                <asvg:svgBlip xmlns:asvg="http://schemas.microsoft.com/office/drawing/2016/SVG/main" r:embed="rId28"/>
              </a:ext>
            </a:extLst>
          </a:blip>
          <a:stretch>
            <a:fillRect/>
          </a:stretch>
        </p:blipFill>
        <p:spPr>
          <a:xfrm>
            <a:off x="375226" y="4569612"/>
            <a:ext cx="1569660" cy="523220"/>
          </a:xfrm>
          <a:prstGeom prst="rect">
            <a:avLst/>
          </a:prstGeom>
        </p:spPr>
      </p:pic>
      <p:pic>
        <p:nvPicPr>
          <p:cNvPr id="63" name="Gráfico 62">
            <a:extLst>
              <a:ext uri="{FF2B5EF4-FFF2-40B4-BE49-F238E27FC236}">
                <a16:creationId xmlns:a16="http://schemas.microsoft.com/office/drawing/2014/main" id="{0E9D65EE-2E5B-498A-8FE3-C877877B91CF}"/>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470476" y="6036358"/>
            <a:ext cx="1628834" cy="498319"/>
          </a:xfrm>
          <a:prstGeom prst="rect">
            <a:avLst/>
          </a:prstGeom>
        </p:spPr>
      </p:pic>
      <p:pic>
        <p:nvPicPr>
          <p:cNvPr id="1025" name="Gráfico 1024">
            <a:extLst>
              <a:ext uri="{FF2B5EF4-FFF2-40B4-BE49-F238E27FC236}">
                <a16:creationId xmlns:a16="http://schemas.microsoft.com/office/drawing/2014/main" id="{E7200C3D-0AA5-471E-A354-E07A0E2D892A}"/>
              </a:ext>
            </a:extLst>
          </p:cNvPr>
          <p:cNvPicPr>
            <a:picLocks noChangeAspect="1"/>
          </p:cNvPicPr>
          <p:nvPr userDrawn="1"/>
        </p:nvPicPr>
        <p:blipFill>
          <a:blip r:embed="rId31">
            <a:extLst>
              <a:ext uri="{96DAC541-7B7A-43D3-8B79-37D633B846F1}">
                <asvg:svgBlip xmlns:asvg="http://schemas.microsoft.com/office/drawing/2016/SVG/main" r:embed="rId32"/>
              </a:ext>
            </a:extLst>
          </a:blip>
          <a:stretch>
            <a:fillRect/>
          </a:stretch>
        </p:blipFill>
        <p:spPr>
          <a:xfrm>
            <a:off x="9285936" y="3171380"/>
            <a:ext cx="2503895" cy="1006097"/>
          </a:xfrm>
          <a:prstGeom prst="rect">
            <a:avLst/>
          </a:prstGeom>
        </p:spPr>
      </p:pic>
      <p:pic>
        <p:nvPicPr>
          <p:cNvPr id="70" name="Gráfico 69">
            <a:extLst>
              <a:ext uri="{FF2B5EF4-FFF2-40B4-BE49-F238E27FC236}">
                <a16:creationId xmlns:a16="http://schemas.microsoft.com/office/drawing/2014/main" id="{3CAED469-4E49-47DC-8517-42F99D6DD1ED}"/>
              </a:ext>
            </a:extLst>
          </p:cNvPr>
          <p:cNvPicPr>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a:xfrm>
            <a:off x="9113602" y="4134074"/>
            <a:ext cx="2755159" cy="923855"/>
          </a:xfrm>
          <a:prstGeom prst="rect">
            <a:avLst/>
          </a:prstGeom>
        </p:spPr>
      </p:pic>
      <p:pic>
        <p:nvPicPr>
          <p:cNvPr id="3" name="Imagen 2">
            <a:extLst>
              <a:ext uri="{FF2B5EF4-FFF2-40B4-BE49-F238E27FC236}">
                <a16:creationId xmlns:a16="http://schemas.microsoft.com/office/drawing/2014/main" id="{ED2A886C-7C15-432E-8D9E-7A2DE9548DEF}"/>
              </a:ext>
            </a:extLst>
          </p:cNvPr>
          <p:cNvPicPr>
            <a:picLocks noChangeAspect="1"/>
          </p:cNvPicPr>
          <p:nvPr userDrawn="1"/>
        </p:nvPicPr>
        <p:blipFill>
          <a:blip r:embed="rId35"/>
          <a:stretch>
            <a:fillRect/>
          </a:stretch>
        </p:blipFill>
        <p:spPr>
          <a:xfrm>
            <a:off x="6585387" y="3214346"/>
            <a:ext cx="2876284" cy="920167"/>
          </a:xfrm>
          <a:prstGeom prst="rect">
            <a:avLst/>
          </a:prstGeom>
        </p:spPr>
      </p:pic>
    </p:spTree>
    <p:extLst>
      <p:ext uri="{BB962C8B-B14F-4D97-AF65-F5344CB8AC3E}">
        <p14:creationId xmlns:p14="http://schemas.microsoft.com/office/powerpoint/2010/main" val="213007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1B61A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63467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77048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 Slide w/ sub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Sub Title</a:t>
            </a:r>
          </a:p>
        </p:txBody>
      </p:sp>
    </p:spTree>
    <p:extLst>
      <p:ext uri="{BB962C8B-B14F-4D97-AF65-F5344CB8AC3E}">
        <p14:creationId xmlns:p14="http://schemas.microsoft.com/office/powerpoint/2010/main" val="217990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p:spPr>
        <p:txBody>
          <a:bodyPr>
            <a:noAutofit/>
          </a:bodyPr>
          <a:lstStyle>
            <a:lvl1pPr marL="0" indent="0" algn="l">
              <a:lnSpc>
                <a:spcPct val="90000"/>
              </a:lnSpc>
              <a:spcBef>
                <a:spcPts val="0"/>
              </a:spcBef>
              <a:buNone/>
              <a:defRPr lang="en-US" sz="2701" kern="1200" spc="-53" baseline="0" dirty="0">
                <a:solidFill>
                  <a:srgbClr val="333333"/>
                </a:soli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3393" y="2739678"/>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solidFill>
                  <a:schemeClr val="accent6"/>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4951" spc="-113">
                <a:solidFill>
                  <a:srgbClr val="333333"/>
                </a:solidFill>
              </a:defRPr>
            </a:lvl1pPr>
          </a:lstStyle>
          <a:p>
            <a:pPr lvl="0"/>
            <a:r>
              <a:rPr lang="en-US" dirty="0"/>
              <a:t>Click to edit Master text styles</a:t>
            </a:r>
          </a:p>
        </p:txBody>
      </p:sp>
    </p:spTree>
    <p:extLst>
      <p:ext uri="{BB962C8B-B14F-4D97-AF65-F5344CB8AC3E}">
        <p14:creationId xmlns:p14="http://schemas.microsoft.com/office/powerpoint/2010/main" val="260155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688276"/>
            <a:ext cx="11151917" cy="163299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217481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20836" y="2034395"/>
            <a:ext cx="11155093" cy="205594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1" r:id="rId3"/>
    <p:sldLayoutId id="2147484170" r:id="rId4"/>
    <p:sldLayoutId id="2147484157" r:id="rId5"/>
    <p:sldLayoutId id="2147484158" r:id="rId6"/>
    <p:sldLayoutId id="2147484159" r:id="rId7"/>
    <p:sldLayoutId id="2147484085" r:id="rId8"/>
    <p:sldLayoutId id="2147484087" r:id="rId9"/>
    <p:sldLayoutId id="2147484088" r:id="rId10"/>
    <p:sldLayoutId id="2147484086" r:id="rId11"/>
    <p:sldLayoutId id="2147484090" r:id="rId12"/>
    <p:sldLayoutId id="2147484091" r:id="rId13"/>
    <p:sldLayoutId id="2147484089" r:id="rId14"/>
    <p:sldLayoutId id="2147484147" r:id="rId15"/>
    <p:sldLayoutId id="2147484148" r:id="rId16"/>
    <p:sldLayoutId id="2147484149" r:id="rId17"/>
    <p:sldLayoutId id="2147484119" r:id="rId18"/>
    <p:sldLayoutId id="2147484116" r:id="rId19"/>
    <p:sldLayoutId id="2147484117" r:id="rId20"/>
    <p:sldLayoutId id="2147484164" r:id="rId21"/>
    <p:sldLayoutId id="2147484141" r:id="rId22"/>
    <p:sldLayoutId id="2147484142" r:id="rId23"/>
    <p:sldLayoutId id="2147484143" r:id="rId24"/>
    <p:sldLayoutId id="2147484092" r:id="rId25"/>
    <p:sldLayoutId id="2147484150" r:id="rId26"/>
    <p:sldLayoutId id="2147484093" r:id="rId27"/>
    <p:sldLayoutId id="2147484094" r:id="rId28"/>
    <p:sldLayoutId id="2147484167" r:id="rId29"/>
  </p:sldLayoutIdLst>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6"/>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logs.encamina.com/desarrollandosobresharepoin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7.jpg"/><Relationship Id="rId4" Type="http://schemas.openxmlformats.org/officeDocument/2006/relationships/image" Target="../media/image4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ompartiMOSS/SPS-Office-365-Saturday-Madrid-2018-WorkShop"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n-US" dirty="0"/>
              <a:t>ALM y </a:t>
            </a:r>
            <a:r>
              <a:rPr lang="en-US" dirty="0" err="1"/>
              <a:t>Spfx</a:t>
            </a:r>
            <a:r>
              <a:rPr lang="en-US" dirty="0"/>
              <a:t> un </a:t>
            </a:r>
            <a:r>
              <a:rPr lang="en-US" dirty="0" err="1"/>
              <a:t>ciclo</a:t>
            </a:r>
            <a:r>
              <a:rPr lang="en-US" dirty="0"/>
              <a:t> </a:t>
            </a:r>
            <a:r>
              <a:rPr lang="en-US" dirty="0" err="1"/>
              <a:t>Completo</a:t>
            </a:r>
            <a:endParaRPr lang="en-US" dirty="0"/>
          </a:p>
        </p:txBody>
      </p:sp>
      <p:sp>
        <p:nvSpPr>
          <p:cNvPr id="3" name="Marcador de texto 2"/>
          <p:cNvSpPr>
            <a:spLocks noGrp="1"/>
          </p:cNvSpPr>
          <p:nvPr>
            <p:ph type="body" sz="quarter" idx="11"/>
          </p:nvPr>
        </p:nvSpPr>
        <p:spPr/>
        <p:txBody>
          <a:bodyPr/>
          <a:lstStyle/>
          <a:p>
            <a:r>
              <a:rPr lang="en-US" dirty="0"/>
              <a:t>Adrián Díaz Cervera – Luis Mañez</a:t>
            </a:r>
          </a:p>
        </p:txBody>
      </p:sp>
    </p:spTree>
    <p:extLst>
      <p:ext uri="{BB962C8B-B14F-4D97-AF65-F5344CB8AC3E}">
        <p14:creationId xmlns:p14="http://schemas.microsoft.com/office/powerpoint/2010/main" val="367397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p:txBody>
          <a:bodyPr/>
          <a:lstStyle/>
          <a:p>
            <a:r>
              <a:rPr lang="en-US" dirty="0"/>
              <a:t>Adrián Díaz</a:t>
            </a:r>
          </a:p>
        </p:txBody>
      </p:sp>
      <p:sp>
        <p:nvSpPr>
          <p:cNvPr id="3" name="Marcador de texto 2"/>
          <p:cNvSpPr>
            <a:spLocks noGrp="1"/>
          </p:cNvSpPr>
          <p:nvPr>
            <p:ph type="body" sz="quarter" idx="12"/>
          </p:nvPr>
        </p:nvSpPr>
        <p:spPr/>
        <p:txBody>
          <a:bodyPr/>
          <a:lstStyle/>
          <a:p>
            <a:r>
              <a:rPr lang="en-US" dirty="0"/>
              <a:t>MVP Office Development</a:t>
            </a:r>
          </a:p>
        </p:txBody>
      </p:sp>
      <p:sp>
        <p:nvSpPr>
          <p:cNvPr id="4" name="Marcador de texto 3"/>
          <p:cNvSpPr>
            <a:spLocks noGrp="1"/>
          </p:cNvSpPr>
          <p:nvPr>
            <p:ph type="body" sz="quarter" idx="14"/>
          </p:nvPr>
        </p:nvSpPr>
        <p:spPr/>
        <p:txBody>
          <a:bodyPr/>
          <a:lstStyle/>
          <a:p>
            <a:r>
              <a:rPr lang="en-US" dirty="0">
                <a:hlinkClick r:id="rId3"/>
              </a:rPr>
              <a:t>http://blogs.encamina.com/desarrollandosobresharepoint</a:t>
            </a:r>
            <a:r>
              <a:rPr lang="en-US" dirty="0"/>
              <a:t>	</a:t>
            </a:r>
          </a:p>
        </p:txBody>
      </p:sp>
      <p:sp>
        <p:nvSpPr>
          <p:cNvPr id="5" name="Marcador de texto 4"/>
          <p:cNvSpPr>
            <a:spLocks noGrp="1"/>
          </p:cNvSpPr>
          <p:nvPr>
            <p:ph type="body" sz="quarter" idx="15"/>
          </p:nvPr>
        </p:nvSpPr>
        <p:spPr/>
        <p:txBody>
          <a:bodyPr/>
          <a:lstStyle/>
          <a:p>
            <a:r>
              <a:rPr lang="en-US" dirty="0"/>
              <a:t>@AdrianDiaz81</a:t>
            </a:r>
          </a:p>
        </p:txBody>
      </p:sp>
      <p:pic>
        <p:nvPicPr>
          <p:cNvPr id="21" name="Marcador de posición de imagen 20">
            <a:extLst>
              <a:ext uri="{FF2B5EF4-FFF2-40B4-BE49-F238E27FC236}">
                <a16:creationId xmlns:a16="http://schemas.microsoft.com/office/drawing/2014/main" id="{E1B8A2A9-7675-43F0-9B87-3FE6E5B7B755}"/>
              </a:ext>
            </a:extLst>
          </p:cNvPr>
          <p:cNvPicPr>
            <a:picLocks noGrp="1" noChangeAspect="1"/>
          </p:cNvPicPr>
          <p:nvPr>
            <p:ph type="pic" sz="quarter" idx="16"/>
          </p:nvPr>
        </p:nvPicPr>
        <p:blipFill>
          <a:blip r:embed="rId4"/>
          <a:srcRect l="2960" r="2960"/>
          <a:stretch>
            <a:fillRect/>
          </a:stretch>
        </p:blipFill>
        <p:spPr/>
      </p:pic>
      <p:sp>
        <p:nvSpPr>
          <p:cNvPr id="7" name="Marcador de texto 6"/>
          <p:cNvSpPr>
            <a:spLocks noGrp="1"/>
          </p:cNvSpPr>
          <p:nvPr>
            <p:ph type="body" sz="quarter" idx="17"/>
          </p:nvPr>
        </p:nvSpPr>
        <p:spPr/>
        <p:txBody>
          <a:bodyPr/>
          <a:lstStyle/>
          <a:p>
            <a:r>
              <a:rPr lang="en-US" dirty="0" err="1"/>
              <a:t>Friki</a:t>
            </a:r>
            <a:r>
              <a:rPr lang="en-US" dirty="0"/>
              <a:t> de la </a:t>
            </a:r>
            <a:r>
              <a:rPr lang="en-US" dirty="0" err="1"/>
              <a:t>tecnología</a:t>
            </a:r>
            <a:r>
              <a:rPr lang="en-US" dirty="0"/>
              <a:t> y </a:t>
            </a:r>
            <a:r>
              <a:rPr lang="en-US" dirty="0" err="1"/>
              <a:t>disfrutando</a:t>
            </a:r>
            <a:r>
              <a:rPr lang="en-US" dirty="0"/>
              <a:t> lo que me </a:t>
            </a:r>
            <a:r>
              <a:rPr lang="en-US" dirty="0" err="1"/>
              <a:t>dejan</a:t>
            </a:r>
            <a:r>
              <a:rPr lang="en-US" dirty="0"/>
              <a:t> </a:t>
            </a:r>
            <a:r>
              <a:rPr lang="en-US" dirty="0">
                <a:sym typeface="Wingdings" panose="05000000000000000000" pitchFamily="2" charset="2"/>
              </a:rPr>
              <a:t></a:t>
            </a:r>
            <a:endParaRPr lang="en-US" dirty="0"/>
          </a:p>
        </p:txBody>
      </p:sp>
      <p:sp>
        <p:nvSpPr>
          <p:cNvPr id="8" name="Marcador de texto 7"/>
          <p:cNvSpPr>
            <a:spLocks noGrp="1"/>
          </p:cNvSpPr>
          <p:nvPr>
            <p:ph type="body" sz="quarter" idx="18"/>
          </p:nvPr>
        </p:nvSpPr>
        <p:spPr/>
        <p:txBody>
          <a:bodyPr/>
          <a:lstStyle/>
          <a:p>
            <a:r>
              <a:rPr lang="en-US" dirty="0"/>
              <a:t>ENCAMINA</a:t>
            </a:r>
          </a:p>
        </p:txBody>
      </p:sp>
      <p:sp>
        <p:nvSpPr>
          <p:cNvPr id="9" name="Marcador de texto 8"/>
          <p:cNvSpPr>
            <a:spLocks noGrp="1"/>
          </p:cNvSpPr>
          <p:nvPr>
            <p:ph type="body" sz="quarter" idx="19"/>
          </p:nvPr>
        </p:nvSpPr>
        <p:spPr/>
        <p:txBody>
          <a:bodyPr/>
          <a:lstStyle/>
          <a:p>
            <a:r>
              <a:rPr lang="en-US" dirty="0"/>
              <a:t>Luis Mañez</a:t>
            </a:r>
          </a:p>
        </p:txBody>
      </p:sp>
      <p:sp>
        <p:nvSpPr>
          <p:cNvPr id="10" name="Marcador de texto 9"/>
          <p:cNvSpPr>
            <a:spLocks noGrp="1"/>
          </p:cNvSpPr>
          <p:nvPr>
            <p:ph type="body" sz="quarter" idx="20"/>
          </p:nvPr>
        </p:nvSpPr>
        <p:spPr/>
        <p:txBody>
          <a:bodyPr/>
          <a:lstStyle/>
          <a:p>
            <a:r>
              <a:rPr lang="en-US" dirty="0"/>
              <a:t>MVP Office Development</a:t>
            </a:r>
          </a:p>
        </p:txBody>
      </p:sp>
      <p:sp>
        <p:nvSpPr>
          <p:cNvPr id="11" name="Marcador de texto 10"/>
          <p:cNvSpPr>
            <a:spLocks noGrp="1"/>
          </p:cNvSpPr>
          <p:nvPr>
            <p:ph type="body" sz="quarter" idx="21"/>
          </p:nvPr>
        </p:nvSpPr>
        <p:spPr/>
        <p:txBody>
          <a:bodyPr/>
          <a:lstStyle/>
          <a:p>
            <a:r>
              <a:rPr lang="en-US" dirty="0"/>
              <a:t>https://medium.com/inherits-cloud</a:t>
            </a:r>
          </a:p>
        </p:txBody>
      </p:sp>
      <p:sp>
        <p:nvSpPr>
          <p:cNvPr id="12" name="Marcador de texto 11"/>
          <p:cNvSpPr>
            <a:spLocks noGrp="1"/>
          </p:cNvSpPr>
          <p:nvPr>
            <p:ph type="body" sz="quarter" idx="22"/>
          </p:nvPr>
        </p:nvSpPr>
        <p:spPr/>
        <p:txBody>
          <a:bodyPr/>
          <a:lstStyle/>
          <a:p>
            <a:r>
              <a:rPr lang="en-US" dirty="0"/>
              <a:t>@</a:t>
            </a:r>
            <a:r>
              <a:rPr lang="en-US" dirty="0" err="1"/>
              <a:t>LuisManez</a:t>
            </a:r>
            <a:endParaRPr lang="en-US" dirty="0"/>
          </a:p>
        </p:txBody>
      </p:sp>
      <p:pic>
        <p:nvPicPr>
          <p:cNvPr id="23" name="Marcador de posición de imagen 22">
            <a:extLst>
              <a:ext uri="{FF2B5EF4-FFF2-40B4-BE49-F238E27FC236}">
                <a16:creationId xmlns:a16="http://schemas.microsoft.com/office/drawing/2014/main" id="{B2F67273-B234-413F-AAE2-FB78CB46713A}"/>
              </a:ext>
            </a:extLst>
          </p:cNvPr>
          <p:cNvPicPr>
            <a:picLocks noGrp="1" noChangeAspect="1"/>
          </p:cNvPicPr>
          <p:nvPr>
            <p:ph type="pic" sz="quarter" idx="23"/>
          </p:nvPr>
        </p:nvPicPr>
        <p:blipFill>
          <a:blip r:embed="rId5"/>
          <a:srcRect l="2910" r="2910"/>
          <a:stretch>
            <a:fillRect/>
          </a:stretch>
        </p:blipFill>
        <p:spPr/>
      </p:pic>
      <p:sp>
        <p:nvSpPr>
          <p:cNvPr id="14" name="Marcador de texto 13"/>
          <p:cNvSpPr>
            <a:spLocks noGrp="1"/>
          </p:cNvSpPr>
          <p:nvPr>
            <p:ph type="body" sz="quarter" idx="24"/>
          </p:nvPr>
        </p:nvSpPr>
        <p:spPr/>
        <p:txBody>
          <a:bodyPr/>
          <a:lstStyle/>
          <a:p>
            <a:r>
              <a:rPr lang="en-US" dirty="0"/>
              <a:t>MS Azure certified developer and MCPD SharePoint 2010</a:t>
            </a:r>
          </a:p>
        </p:txBody>
      </p:sp>
      <p:sp>
        <p:nvSpPr>
          <p:cNvPr id="15" name="Marcador de texto 14"/>
          <p:cNvSpPr>
            <a:spLocks noGrp="1"/>
          </p:cNvSpPr>
          <p:nvPr>
            <p:ph type="body" sz="quarter" idx="25"/>
          </p:nvPr>
        </p:nvSpPr>
        <p:spPr/>
        <p:txBody>
          <a:bodyPr/>
          <a:lstStyle/>
          <a:p>
            <a:r>
              <a:rPr lang="en-US" dirty="0"/>
              <a:t>Clear People</a:t>
            </a:r>
          </a:p>
        </p:txBody>
      </p:sp>
    </p:spTree>
    <p:extLst>
      <p:ext uri="{BB962C8B-B14F-4D97-AF65-F5344CB8AC3E}">
        <p14:creationId xmlns:p14="http://schemas.microsoft.com/office/powerpoint/2010/main" val="383752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Que </a:t>
            </a:r>
            <a:r>
              <a:rPr lang="en-US" dirty="0" err="1"/>
              <a:t>vamos</a:t>
            </a:r>
            <a:r>
              <a:rPr lang="en-US" dirty="0"/>
              <a:t> a </a:t>
            </a:r>
            <a:r>
              <a:rPr lang="en-US" dirty="0" err="1"/>
              <a:t>ver</a:t>
            </a:r>
            <a:r>
              <a:rPr lang="en-US" dirty="0"/>
              <a:t> / </a:t>
            </a:r>
            <a:r>
              <a:rPr lang="en-US" dirty="0" err="1"/>
              <a:t>hacer</a:t>
            </a:r>
            <a:r>
              <a:rPr lang="en-US" dirty="0"/>
              <a:t> !! </a:t>
            </a:r>
          </a:p>
        </p:txBody>
      </p:sp>
      <p:sp>
        <p:nvSpPr>
          <p:cNvPr id="3" name="Marcador de texto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5744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ALM y </a:t>
            </a:r>
            <a:r>
              <a:rPr lang="en-US" dirty="0" err="1"/>
              <a:t>Spfx</a:t>
            </a:r>
            <a:r>
              <a:rPr lang="en-US" dirty="0"/>
              <a:t> un </a:t>
            </a:r>
            <a:r>
              <a:rPr lang="en-US" dirty="0" err="1"/>
              <a:t>ciclo</a:t>
            </a:r>
            <a:r>
              <a:rPr lang="en-US" dirty="0"/>
              <a:t> </a:t>
            </a:r>
            <a:r>
              <a:rPr lang="en-US" dirty="0" err="1"/>
              <a:t>Completo</a:t>
            </a:r>
            <a:endParaRPr lang="en-US" dirty="0"/>
          </a:p>
        </p:txBody>
      </p:sp>
      <p:sp>
        <p:nvSpPr>
          <p:cNvPr id="3" name="Marcador de texto 2"/>
          <p:cNvSpPr>
            <a:spLocks noGrp="1"/>
          </p:cNvSpPr>
          <p:nvPr>
            <p:ph type="body" sz="quarter" idx="10"/>
          </p:nvPr>
        </p:nvSpPr>
        <p:spPr>
          <a:xfrm>
            <a:off x="520836" y="1447801"/>
            <a:ext cx="11379616" cy="5643083"/>
          </a:xfrm>
        </p:spPr>
        <p:txBody>
          <a:bodyPr/>
          <a:lstStyle/>
          <a:p>
            <a:r>
              <a:rPr lang="en-US" dirty="0"/>
              <a:t>Ver </a:t>
            </a:r>
            <a:r>
              <a:rPr lang="en-US" dirty="0" err="1"/>
              <a:t>como</a:t>
            </a:r>
            <a:r>
              <a:rPr lang="en-US" dirty="0"/>
              <a:t> </a:t>
            </a:r>
            <a:r>
              <a:rPr lang="en-US" dirty="0" err="1"/>
              <a:t>podemos</a:t>
            </a:r>
            <a:r>
              <a:rPr lang="en-US" dirty="0"/>
              <a:t> </a:t>
            </a:r>
            <a:r>
              <a:rPr lang="en-US" dirty="0" err="1"/>
              <a:t>versionar</a:t>
            </a:r>
            <a:r>
              <a:rPr lang="en-US" dirty="0"/>
              <a:t> </a:t>
            </a:r>
            <a:r>
              <a:rPr lang="en-US" dirty="0" err="1"/>
              <a:t>nuestras</a:t>
            </a:r>
            <a:r>
              <a:rPr lang="en-US" dirty="0"/>
              <a:t> </a:t>
            </a:r>
            <a:r>
              <a:rPr lang="en-US" dirty="0" err="1"/>
              <a:t>soluciones</a:t>
            </a:r>
            <a:r>
              <a:rPr lang="en-US" dirty="0"/>
              <a:t> de </a:t>
            </a:r>
            <a:r>
              <a:rPr lang="en-US" dirty="0" err="1"/>
              <a:t>Spfx</a:t>
            </a:r>
            <a:endParaRPr lang="en-US" dirty="0"/>
          </a:p>
          <a:p>
            <a:pPr marL="0" indent="0">
              <a:buNone/>
            </a:pPr>
            <a:endParaRPr lang="en-US" dirty="0"/>
          </a:p>
          <a:p>
            <a:r>
              <a:rPr lang="en-US" dirty="0" err="1"/>
              <a:t>Herramientas</a:t>
            </a:r>
            <a:r>
              <a:rPr lang="en-US" dirty="0"/>
              <a:t> </a:t>
            </a:r>
            <a:r>
              <a:rPr lang="en-US" dirty="0" err="1"/>
              <a:t>imprescindibles</a:t>
            </a:r>
            <a:r>
              <a:rPr lang="en-US" dirty="0"/>
              <a:t> </a:t>
            </a:r>
            <a:r>
              <a:rPr lang="en-US" dirty="0" err="1"/>
              <a:t>en</a:t>
            </a:r>
            <a:r>
              <a:rPr lang="en-US" dirty="0"/>
              <a:t> </a:t>
            </a:r>
            <a:r>
              <a:rPr lang="en-US" dirty="0" err="1"/>
              <a:t>nuestro</a:t>
            </a:r>
            <a:r>
              <a:rPr lang="en-US" dirty="0"/>
              <a:t> </a:t>
            </a:r>
            <a:r>
              <a:rPr lang="en-US" dirty="0" err="1"/>
              <a:t>día</a:t>
            </a:r>
            <a:r>
              <a:rPr lang="en-US" dirty="0"/>
              <a:t> a </a:t>
            </a:r>
            <a:r>
              <a:rPr lang="en-US" dirty="0" err="1"/>
              <a:t>día</a:t>
            </a:r>
            <a:r>
              <a:rPr lang="en-US" dirty="0"/>
              <a:t>: PnP, Office 365cli, gulp</a:t>
            </a:r>
          </a:p>
          <a:p>
            <a:r>
              <a:rPr lang="en-US" dirty="0"/>
              <a:t>Extender el Toolchain </a:t>
            </a:r>
          </a:p>
          <a:p>
            <a:r>
              <a:rPr lang="en-US" dirty="0"/>
              <a:t>Visual Studio Team Services: Build y </a:t>
            </a:r>
            <a:r>
              <a:rPr lang="en-US" dirty="0" err="1"/>
              <a:t>Relase</a:t>
            </a:r>
            <a:endParaRPr lang="en-US" dirty="0"/>
          </a:p>
          <a:p>
            <a:r>
              <a:rPr lang="en-US" dirty="0" err="1"/>
              <a:t>Dudas</a:t>
            </a:r>
            <a:r>
              <a:rPr lang="en-US" dirty="0"/>
              <a:t>/</a:t>
            </a:r>
            <a:r>
              <a:rPr lang="en-US" dirty="0" err="1"/>
              <a:t>Preguntas</a:t>
            </a:r>
            <a:endParaRPr lang="en-US" dirty="0"/>
          </a:p>
          <a:p>
            <a:endParaRPr lang="en-US" dirty="0"/>
          </a:p>
          <a:p>
            <a:endParaRPr lang="en-US" dirty="0"/>
          </a:p>
          <a:p>
            <a:pPr marL="0" indent="0">
              <a:buNone/>
            </a:pPr>
            <a:r>
              <a:rPr lang="en-US" dirty="0">
                <a:hlinkClick r:id="rId3"/>
              </a:rPr>
              <a:t>https://github.com/CompartiMOSS/SPS-Office-365-Saturday-Madrid-2018-WorkShop</a:t>
            </a: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1691606912"/>
      </p:ext>
    </p:extLst>
  </p:cSld>
  <p:clrMapOvr>
    <a:masterClrMapping/>
  </p:clrMapOvr>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STHLMTemplate.potx" id="{1935E174-DD09-4FD8-BCCB-5EF0236D94B1}" vid="{63A127E0-374A-497D-B362-CDFE0ACC3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09E24228864C498FAF821E4A497301" ma:contentTypeVersion="0" ma:contentTypeDescription="Create a new document." ma:contentTypeScope="" ma:versionID="984fee8704a50c0447e1665a29d225e7">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1B7A3C-C0D4-4597-8E5A-7342A0BBF280}">
  <ds:schemaRefs>
    <ds:schemaRef ds:uri="http://schemas.microsoft.com/sharepoint/v3/contenttype/forms"/>
  </ds:schemaRefs>
</ds:datastoreItem>
</file>

<file path=customXml/itemProps2.xml><?xml version="1.0" encoding="utf-8"?>
<ds:datastoreItem xmlns:ds="http://schemas.openxmlformats.org/officeDocument/2006/customXml" ds:itemID="{162242B8-D109-4FE8-9000-541732B96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C521726-F855-4E21-981C-7AED17A42AB4}">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644</Words>
  <Application>Microsoft Office PowerPoint</Application>
  <PresentationFormat>Panorámica</PresentationFormat>
  <Paragraphs>42</Paragraphs>
  <Slides>4</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vt:i4>
      </vt:variant>
    </vt:vector>
  </HeadingPairs>
  <TitlesOfParts>
    <vt:vector size="12" baseType="lpstr">
      <vt:lpstr>Arial</vt:lpstr>
      <vt:lpstr>Calibri</vt:lpstr>
      <vt:lpstr>Consolas</vt:lpstr>
      <vt:lpstr>Segoe Pro Light</vt:lpstr>
      <vt:lpstr>Segoe UI</vt:lpstr>
      <vt:lpstr>Segoe UI Light</vt:lpstr>
      <vt:lpstr>Wingdings</vt:lpstr>
      <vt:lpstr>5-30055_SharePoint Template 2012 - 16x9 - White Background</vt:lpstr>
      <vt:lpstr>Presentación de PowerPoint</vt:lpstr>
      <vt:lpstr>Presentación de PowerPoint</vt:lpstr>
      <vt:lpstr>Que vamos a ver / hacer !! </vt:lpstr>
      <vt:lpstr>ALM y Spfx un ciclo Completo</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2015-02-16T12:40:18Z</dcterms:created>
  <dcterms:modified xsi:type="dcterms:W3CDTF">2018-06-07T15:34:18Z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0x0101002D09E24228864C498FAF821E4A497301</vt:lpwstr>
  </property>
  <property fmtid="{D5CDD505-2E9C-101B-9397-08002B2CF9AE}" pid="3" name="MSIP_Label_7f344d2b-288e-438b-b6c6-2c070d1fd604_Enabled">
    <vt:lpwstr>True</vt:lpwstr>
  </property>
  <property fmtid="{D5CDD505-2E9C-101B-9397-08002B2CF9AE}" pid="4" name="MSIP_Label_7f344d2b-288e-438b-b6c6-2c070d1fd604_SiteId">
    <vt:lpwstr>b77b8abd-f967-4d16-bdb7-bbe2bcb5212e</vt:lpwstr>
  </property>
  <property fmtid="{D5CDD505-2E9C-101B-9397-08002B2CF9AE}" pid="5" name="MSIP_Label_7f344d2b-288e-438b-b6c6-2c070d1fd604_Ref">
    <vt:lpwstr>https://api.informationprotection.azure.com/api/b77b8abd-f967-4d16-bdb7-bbe2bcb5212e</vt:lpwstr>
  </property>
  <property fmtid="{D5CDD505-2E9C-101B-9397-08002B2CF9AE}" pid="6" name="MSIP_Label_7f344d2b-288e-438b-b6c6-2c070d1fd604_Owner">
    <vt:lpwstr>juancarlos.gonzalez@zertia.es</vt:lpwstr>
  </property>
  <property fmtid="{D5CDD505-2E9C-101B-9397-08002B2CF9AE}" pid="7" name="MSIP_Label_7f344d2b-288e-438b-b6c6-2c070d1fd604_SetDate">
    <vt:lpwstr>2018-05-05T23:50:51.7183902+02:00</vt:lpwstr>
  </property>
  <property fmtid="{D5CDD505-2E9C-101B-9397-08002B2CF9AE}" pid="8" name="MSIP_Label_7f344d2b-288e-438b-b6c6-2c070d1fd604_Name">
    <vt:lpwstr>General</vt:lpwstr>
  </property>
  <property fmtid="{D5CDD505-2E9C-101B-9397-08002B2CF9AE}" pid="9" name="MSIP_Label_7f344d2b-288e-438b-b6c6-2c070d1fd604_Application">
    <vt:lpwstr>Microsoft Azure Information Protection</vt:lpwstr>
  </property>
  <property fmtid="{D5CDD505-2E9C-101B-9397-08002B2CF9AE}" pid="10" name="MSIP_Label_7f344d2b-288e-438b-b6c6-2c070d1fd604_Extended_MSFT_Method">
    <vt:lpwstr>Automatic</vt:lpwstr>
  </property>
  <property fmtid="{D5CDD505-2E9C-101B-9397-08002B2CF9AE}" pid="11" name="Sensitivity">
    <vt:lpwstr>General</vt:lpwstr>
  </property>
</Properties>
</file>