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 r:id="rId2"/>
    <p:sldId id="275" r:id="rId3"/>
    <p:sldId id="276" r:id="rId4"/>
    <p:sldId id="277"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D30"/>
    <a:srgbClr val="056B70"/>
    <a:srgbClr val="FFFFFF"/>
    <a:srgbClr val="B5C6CD"/>
    <a:srgbClr val="0097BD"/>
    <a:srgbClr val="EB1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321" autoAdjust="0"/>
  </p:normalViewPr>
  <p:slideViewPr>
    <p:cSldViewPr snapToGrid="0">
      <p:cViewPr varScale="1">
        <p:scale>
          <a:sx n="90" d="100"/>
          <a:sy n="90" d="100"/>
        </p:scale>
        <p:origin x="282" y="6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6B41-0DA9-4962-A2FF-83F438FD79B3}" type="datetimeFigureOut">
              <a:rPr lang="es-ES" smtClean="0"/>
              <a:t>21/06/2019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F9894-B125-44FA-8C0E-372D6E49F6B5}" type="slidenum">
              <a:rPr lang="es-ES" smtClean="0"/>
              <a:t>‹#›</a:t>
            </a:fld>
            <a:endParaRPr lang="es-ES"/>
          </a:p>
        </p:txBody>
      </p:sp>
    </p:spTree>
    <p:extLst>
      <p:ext uri="{BB962C8B-B14F-4D97-AF65-F5344CB8AC3E}">
        <p14:creationId xmlns:p14="http://schemas.microsoft.com/office/powerpoint/2010/main" val="285190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Intro</a:t>
            </a:r>
            <a:r>
              <a:rPr lang="es-ES" dirty="0"/>
              <a:t>: 5 </a:t>
            </a:r>
            <a:r>
              <a:rPr lang="es-ES" dirty="0" err="1"/>
              <a:t>mins</a:t>
            </a:r>
            <a:r>
              <a:rPr lang="es-ES" dirty="0"/>
              <a:t> </a:t>
            </a:r>
            <a:r>
              <a:rPr lang="es-ES" dirty="0" err="1"/>
              <a:t>till</a:t>
            </a:r>
            <a:r>
              <a:rPr lang="es-ES" dirty="0"/>
              <a:t> Demo 1</a:t>
            </a:r>
            <a:endParaRPr lang="en-US" dirty="0"/>
          </a:p>
          <a:p>
            <a:r>
              <a:rPr lang="en-US" dirty="0"/>
              <a:t>Live demo: about 22 mins</a:t>
            </a:r>
          </a:p>
        </p:txBody>
      </p:sp>
      <p:sp>
        <p:nvSpPr>
          <p:cNvPr id="4" name="Slide Number Placeholder 3"/>
          <p:cNvSpPr>
            <a:spLocks noGrp="1"/>
          </p:cNvSpPr>
          <p:nvPr>
            <p:ph type="sldNum" sz="quarter" idx="5"/>
          </p:nvPr>
        </p:nvSpPr>
        <p:spPr/>
        <p:txBody>
          <a:bodyPr/>
          <a:lstStyle/>
          <a:p>
            <a:fld id="{0FBF9894-B125-44FA-8C0E-372D6E49F6B5}" type="slidenum">
              <a:rPr lang="es-ES" smtClean="0"/>
              <a:t>1</a:t>
            </a:fld>
            <a:endParaRPr lang="es-ES"/>
          </a:p>
        </p:txBody>
      </p:sp>
    </p:spTree>
    <p:extLst>
      <p:ext uri="{BB962C8B-B14F-4D97-AF65-F5344CB8AC3E}">
        <p14:creationId xmlns:p14="http://schemas.microsoft.com/office/powerpoint/2010/main" val="571966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29.svg"/><Relationship Id="rId33" Type="http://schemas.openxmlformats.org/officeDocument/2006/relationships/image" Target="../media/image35.png"/><Relationship Id="rId2" Type="http://schemas.openxmlformats.org/officeDocument/2006/relationships/image" Target="../media/image6.jpg"/><Relationship Id="rId16" Type="http://schemas.openxmlformats.org/officeDocument/2006/relationships/image" Target="../media/image20.svg"/><Relationship Id="rId20" Type="http://schemas.openxmlformats.org/officeDocument/2006/relationships/image" Target="../media/image24.svg"/><Relationship Id="rId29" Type="http://schemas.openxmlformats.org/officeDocument/2006/relationships/image" Target="../media/image33.svg"/><Relationship Id="rId1" Type="http://schemas.openxmlformats.org/officeDocument/2006/relationships/slideMaster" Target="../slideMasters/slideMaster1.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4.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svg"/><Relationship Id="rId28" Type="http://schemas.openxmlformats.org/officeDocument/2006/relationships/image" Target="../media/image32.png"/><Relationship Id="rId10" Type="http://schemas.openxmlformats.org/officeDocument/2006/relationships/image" Target="../media/image14.svg"/><Relationship Id="rId19" Type="http://schemas.openxmlformats.org/officeDocument/2006/relationships/image" Target="../media/image23.png"/><Relationship Id="rId31" Type="http://schemas.openxmlformats.org/officeDocument/2006/relationships/image" Target="../media/image5.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gif"/><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mailto:O365Sat@outlook.com" TargetMode="Externa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4C75D4A4-1BD0-4560-B8F6-C4AA8C2DD181}"/>
              </a:ext>
            </a:extLst>
          </p:cNvPr>
          <p:cNvGrpSpPr/>
          <p:nvPr userDrawn="1"/>
        </p:nvGrpSpPr>
        <p:grpSpPr>
          <a:xfrm>
            <a:off x="10436578" y="6274420"/>
            <a:ext cx="1676400" cy="495108"/>
            <a:chOff x="10115551" y="5745959"/>
            <a:chExt cx="1676400" cy="495108"/>
          </a:xfrm>
        </p:grpSpPr>
        <p:sp>
          <p:nvSpPr>
            <p:cNvPr id="6" name="CuadroTexto 5">
              <a:extLst>
                <a:ext uri="{FF2B5EF4-FFF2-40B4-BE49-F238E27FC236}">
                  <a16:creationId xmlns:a16="http://schemas.microsoft.com/office/drawing/2014/main" id="{D31259CC-DE27-44CB-A3C5-9EC0120E08DC}"/>
                </a:ext>
              </a:extLst>
            </p:cNvPr>
            <p:cNvSpPr txBox="1"/>
            <p:nvPr userDrawn="1"/>
          </p:nvSpPr>
          <p:spPr>
            <a:xfrm>
              <a:off x="10115551" y="5745959"/>
              <a:ext cx="1676400" cy="495108"/>
            </a:xfrm>
            <a:prstGeom prst="rect">
              <a:avLst/>
            </a:prstGeom>
            <a:solidFill>
              <a:schemeClr val="bg1">
                <a:lumMod val="95000"/>
                <a:alpha val="85000"/>
              </a:schemeClr>
            </a:solid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 name="Imagen 6">
              <a:extLst>
                <a:ext uri="{FF2B5EF4-FFF2-40B4-BE49-F238E27FC236}">
                  <a16:creationId xmlns:a16="http://schemas.microsoft.com/office/drawing/2014/main" id="{41A5087E-9F24-4B19-ACA1-4AFA7A70C095}"/>
                </a:ext>
              </a:extLst>
            </p:cNvPr>
            <p:cNvPicPr>
              <a:picLocks noChangeAspect="1"/>
            </p:cNvPicPr>
            <p:nvPr userDrawn="1"/>
          </p:nvPicPr>
          <p:blipFill>
            <a:blip r:embed="rId3"/>
            <a:stretch>
              <a:fillRect/>
            </a:stretch>
          </p:blipFill>
          <p:spPr>
            <a:xfrm>
              <a:off x="10253695" y="5867440"/>
              <a:ext cx="348003" cy="282925"/>
            </a:xfrm>
            <a:prstGeom prst="rect">
              <a:avLst/>
            </a:prstGeom>
          </p:spPr>
        </p:pic>
      </p:grpSp>
      <p:sp>
        <p:nvSpPr>
          <p:cNvPr id="12" name="Marcador de texto 14">
            <a:extLst>
              <a:ext uri="{FF2B5EF4-FFF2-40B4-BE49-F238E27FC236}">
                <a16:creationId xmlns:a16="http://schemas.microsoft.com/office/drawing/2014/main" id="{A114B155-116D-4FD5-95E9-FEB0A9593AA2}"/>
              </a:ext>
            </a:extLst>
          </p:cNvPr>
          <p:cNvSpPr>
            <a:spLocks noGrp="1"/>
          </p:cNvSpPr>
          <p:nvPr>
            <p:ph type="body" sz="quarter" idx="10" hasCustomPrompt="1"/>
          </p:nvPr>
        </p:nvSpPr>
        <p:spPr>
          <a:xfrm>
            <a:off x="1216013" y="813343"/>
            <a:ext cx="9759969" cy="1216743"/>
          </a:xfrm>
          <a:solidFill>
            <a:schemeClr val="tx1">
              <a:alpha val="25000"/>
            </a:schemeClr>
          </a:solidFill>
        </p:spPr>
        <p:txBody>
          <a:bodyPr lIns="180000" tIns="72000" rIns="180000" bIns="72000" anchor="ctr" anchorCtr="0">
            <a:noAutofit/>
          </a:bodyPr>
          <a:lstStyle>
            <a:lvl1pPr marL="0" indent="0" algn="ctr">
              <a:buNone/>
              <a:defRPr lang="en-US" sz="3600" kern="1200" noProof="0" dirty="0">
                <a:solidFill>
                  <a:srgbClr val="FFFFFF"/>
                </a:solidFill>
                <a:latin typeface="+mj-lt"/>
                <a:ea typeface="+mj-ea"/>
                <a:cs typeface="+mj-cs"/>
              </a:defRPr>
            </a:lvl1pPr>
          </a:lstStyle>
          <a:p>
            <a:pPr lvl="0"/>
            <a:r>
              <a:rPr lang="en-US" noProof="0" dirty="0"/>
              <a:t>Session Name</a:t>
            </a:r>
          </a:p>
        </p:txBody>
      </p:sp>
      <p:sp>
        <p:nvSpPr>
          <p:cNvPr id="13" name="Marcador de texto 14">
            <a:extLst>
              <a:ext uri="{FF2B5EF4-FFF2-40B4-BE49-F238E27FC236}">
                <a16:creationId xmlns:a16="http://schemas.microsoft.com/office/drawing/2014/main" id="{D710E86D-024B-4EEC-8BE5-A6D613B04D8D}"/>
              </a:ext>
            </a:extLst>
          </p:cNvPr>
          <p:cNvSpPr>
            <a:spLocks noGrp="1"/>
          </p:cNvSpPr>
          <p:nvPr>
            <p:ph type="body" sz="quarter" idx="11" hasCustomPrompt="1"/>
          </p:nvPr>
        </p:nvSpPr>
        <p:spPr>
          <a:xfrm>
            <a:off x="2855166" y="4734738"/>
            <a:ext cx="6484777" cy="534971"/>
          </a:xfrm>
          <a:solidFill>
            <a:schemeClr val="tx1">
              <a:alpha val="25000"/>
            </a:schemeClr>
          </a:solidFill>
          <a:ln>
            <a:noFill/>
          </a:ln>
        </p:spPr>
        <p:txBody>
          <a:bodyPr wrap="square" lIns="180000" tIns="72000" rIns="180000" bIns="72000" anchor="ctr" anchorCtr="0"/>
          <a:lstStyle>
            <a:lvl1pPr marL="0" indent="0" algn="ctr">
              <a:buNone/>
              <a:defRPr sz="2000" b="1" baseline="0">
                <a:solidFill>
                  <a:srgbClr val="FFFFFF"/>
                </a:solidFill>
                <a:latin typeface="+mj-lt"/>
              </a:defRPr>
            </a:lvl1pPr>
          </a:lstStyle>
          <a:p>
            <a:pPr lvl="0"/>
            <a:r>
              <a:rPr lang="es-ES" dirty="0"/>
              <a:t>Speaker </a:t>
            </a:r>
            <a:r>
              <a:rPr lang="es-ES" dirty="0" err="1"/>
              <a:t>Name</a:t>
            </a:r>
            <a:endParaRPr lang="es-ES" dirty="0"/>
          </a:p>
        </p:txBody>
      </p:sp>
      <p:sp>
        <p:nvSpPr>
          <p:cNvPr id="15" name="Rectángulo 14">
            <a:extLst>
              <a:ext uri="{FF2B5EF4-FFF2-40B4-BE49-F238E27FC236}">
                <a16:creationId xmlns:a16="http://schemas.microsoft.com/office/drawing/2014/main" id="{64586CF8-2CE0-4BD4-A9DF-1C27B983FC15}"/>
              </a:ext>
            </a:extLst>
          </p:cNvPr>
          <p:cNvSpPr/>
          <p:nvPr userDrawn="1"/>
        </p:nvSpPr>
        <p:spPr>
          <a:xfrm>
            <a:off x="5392851" y="4017802"/>
            <a:ext cx="1749197" cy="369332"/>
          </a:xfrm>
          <a:prstGeom prst="rect">
            <a:avLst/>
          </a:prstGeom>
        </p:spPr>
        <p:txBody>
          <a:bodyPr wrap="none">
            <a:spAutoFit/>
          </a:bodyPr>
          <a:lstStyle/>
          <a:p>
            <a:pPr lvl="0"/>
            <a:r>
              <a:rPr lang="es-ES" sz="1800" b="0" kern="1200" noProof="0" dirty="0">
                <a:solidFill>
                  <a:srgbClr val="FFFFFF"/>
                </a:solidFill>
                <a:latin typeface="Segoe UI" panose="020B0502040204020203" pitchFamily="34" charset="0"/>
                <a:ea typeface="+mn-ea"/>
                <a:cs typeface="Segoe UI" panose="020B0502040204020203" pitchFamily="34" charset="0"/>
              </a:rPr>
              <a:t>June 22</a:t>
            </a:r>
            <a:r>
              <a:rPr lang="en-US" sz="1800" b="0" kern="1200" baseline="30000" noProof="0" dirty="0">
                <a:solidFill>
                  <a:srgbClr val="FFFFFF"/>
                </a:solidFill>
                <a:latin typeface="Segoe UI" panose="020B0502040204020203" pitchFamily="34" charset="0"/>
                <a:ea typeface="+mn-ea"/>
                <a:cs typeface="Segoe UI" panose="020B0502040204020203" pitchFamily="34" charset="0"/>
              </a:rPr>
              <a:t>nd</a:t>
            </a:r>
            <a:r>
              <a:rPr lang="en-US" sz="1800" b="0" kern="1200" dirty="0">
                <a:solidFill>
                  <a:srgbClr val="FFFFFF"/>
                </a:solidFill>
                <a:latin typeface="Segoe UI" panose="020B0502040204020203" pitchFamily="34" charset="0"/>
                <a:ea typeface="+mn-ea"/>
                <a:cs typeface="Segoe UI" panose="020B0502040204020203" pitchFamily="34" charset="0"/>
              </a:rPr>
              <a:t>, </a:t>
            </a:r>
            <a:r>
              <a:rPr lang="es-ES" sz="1800" b="0" kern="1200" dirty="0">
                <a:solidFill>
                  <a:srgbClr val="FFFFFF"/>
                </a:solidFill>
                <a:latin typeface="Segoe UI" panose="020B0502040204020203" pitchFamily="34" charset="0"/>
                <a:ea typeface="+mn-ea"/>
                <a:cs typeface="Segoe UI" panose="020B0502040204020203" pitchFamily="34" charset="0"/>
              </a:rPr>
              <a:t>2019</a:t>
            </a:r>
          </a:p>
        </p:txBody>
      </p:sp>
      <p:sp>
        <p:nvSpPr>
          <p:cNvPr id="16" name="Rectángulo 15" hidden="1">
            <a:extLst>
              <a:ext uri="{FF2B5EF4-FFF2-40B4-BE49-F238E27FC236}">
                <a16:creationId xmlns:a16="http://schemas.microsoft.com/office/drawing/2014/main" id="{A327EA2F-7D14-4DDC-A6B3-4CAF182C0689}"/>
              </a:ext>
            </a:extLst>
          </p:cNvPr>
          <p:cNvSpPr/>
          <p:nvPr userDrawn="1"/>
        </p:nvSpPr>
        <p:spPr>
          <a:xfrm>
            <a:off x="4299673" y="1769319"/>
            <a:ext cx="3592650" cy="707886"/>
          </a:xfrm>
          <a:prstGeom prst="rect">
            <a:avLst/>
          </a:prstGeom>
        </p:spPr>
        <p:txBody>
          <a:bodyPr wrap="none">
            <a:spAutoFit/>
          </a:bodyPr>
          <a:lstStyle/>
          <a:p>
            <a:pPr lvl="0"/>
            <a:r>
              <a:rPr lang="en-US" sz="4000" noProof="0" dirty="0">
                <a:solidFill>
                  <a:srgbClr val="FFFFFF"/>
                </a:solidFill>
                <a:latin typeface="+mj-lt"/>
              </a:rPr>
              <a:t>Session Name</a:t>
            </a:r>
          </a:p>
        </p:txBody>
      </p:sp>
      <p:sp>
        <p:nvSpPr>
          <p:cNvPr id="17" name="Rectángulo 16" hidden="1">
            <a:extLst>
              <a:ext uri="{FF2B5EF4-FFF2-40B4-BE49-F238E27FC236}">
                <a16:creationId xmlns:a16="http://schemas.microsoft.com/office/drawing/2014/main" id="{53375FB5-AD11-40D0-B8D0-F6C3BBC39502}"/>
              </a:ext>
            </a:extLst>
          </p:cNvPr>
          <p:cNvSpPr/>
          <p:nvPr userDrawn="1"/>
        </p:nvSpPr>
        <p:spPr>
          <a:xfrm>
            <a:off x="5118005" y="4652575"/>
            <a:ext cx="1955985" cy="400110"/>
          </a:xfrm>
          <a:prstGeom prst="rect">
            <a:avLst/>
          </a:prstGeom>
        </p:spPr>
        <p:txBody>
          <a:bodyPr wrap="none">
            <a:spAutoFit/>
          </a:bodyPr>
          <a:lstStyle/>
          <a:p>
            <a:pPr lvl="0"/>
            <a:r>
              <a:rPr lang="es-ES" sz="2000" dirty="0">
                <a:solidFill>
                  <a:srgbClr val="FFFFFF"/>
                </a:solidFill>
                <a:latin typeface="+mj-lt"/>
              </a:rPr>
              <a:t>Speaker </a:t>
            </a:r>
            <a:r>
              <a:rPr lang="es-ES" sz="2000" dirty="0" err="1">
                <a:solidFill>
                  <a:srgbClr val="FFFFFF"/>
                </a:solidFill>
                <a:latin typeface="+mj-lt"/>
              </a:rPr>
              <a:t>Name</a:t>
            </a:r>
            <a:endParaRPr lang="es-ES" sz="2000" dirty="0">
              <a:solidFill>
                <a:srgbClr val="FFFFFF"/>
              </a:solidFill>
              <a:latin typeface="+mj-lt"/>
            </a:endParaRPr>
          </a:p>
        </p:txBody>
      </p:sp>
    </p:spTree>
    <p:extLst>
      <p:ext uri="{BB962C8B-B14F-4D97-AF65-F5344CB8AC3E}">
        <p14:creationId xmlns:p14="http://schemas.microsoft.com/office/powerpoint/2010/main" val="306252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arePoint Stain (One column)">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96403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arePoint Stain (Two columns)">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24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999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arePoint Stain (One column. Green)">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056B70"/>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3575145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arePoint Stain (Two columns. Green)">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056B70"/>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387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Green)">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056B70"/>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5449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rePoint Stain (One column. Orange)">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DF7D30"/>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16354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rePoint Stain (Two columns. Orang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DF7D30"/>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2340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Orang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DF7D30"/>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487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rePoint Stain (One column. Grey)">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B5C6CD"/>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51702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peaker">
    <p:spTree>
      <p:nvGrpSpPr>
        <p:cNvPr id="1" name=""/>
        <p:cNvGrpSpPr/>
        <p:nvPr/>
      </p:nvGrpSpPr>
      <p:grpSpPr>
        <a:xfrm>
          <a:off x="0" y="0"/>
          <a:ext cx="0" cy="0"/>
          <a:chOff x="0" y="0"/>
          <a:chExt cx="0" cy="0"/>
        </a:xfrm>
      </p:grpSpPr>
      <p:grpSp>
        <p:nvGrpSpPr>
          <p:cNvPr id="5" name="Group 4"/>
          <p:cNvGrpSpPr/>
          <p:nvPr userDrawn="1"/>
        </p:nvGrpSpPr>
        <p:grpSpPr>
          <a:xfrm>
            <a:off x="1879096" y="-11601"/>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p:cNvSpPr>
          <p:nvPr>
            <p:ph type="pic" sz="quarter" idx="10" hasCustomPrompt="1"/>
          </p:nvPr>
        </p:nvSpPr>
        <p:spPr>
          <a:xfrm>
            <a:off x="923077" y="809397"/>
            <a:ext cx="2314575" cy="2312988"/>
          </a:xfrm>
          <a:prstGeom prst="ellipse">
            <a:avLst/>
          </a:prstGeom>
          <a:solidFill>
            <a:srgbClr val="056B70"/>
          </a:solidFill>
        </p:spPr>
        <p:txBody>
          <a:bodyPr anchor="ctr">
            <a:normAutofit/>
          </a:bodyPr>
          <a:lstStyle>
            <a:lvl1pPr marL="0" indent="0" algn="ctr">
              <a:buNone/>
              <a:defRPr sz="2000">
                <a:solidFill>
                  <a:schemeClr val="bg1"/>
                </a:solidFill>
                <a:latin typeface="+mj-lt"/>
              </a:defRPr>
            </a:lvl1pPr>
          </a:lstStyle>
          <a:p>
            <a:r>
              <a:rPr lang="en-US" dirty="0"/>
              <a:t>Speakers picture</a:t>
            </a:r>
          </a:p>
        </p:txBody>
      </p:sp>
      <p:pic>
        <p:nvPicPr>
          <p:cNvPr id="34" name="Imagen 33">
            <a:extLst>
              <a:ext uri="{FF2B5EF4-FFF2-40B4-BE49-F238E27FC236}">
                <a16:creationId xmlns:a16="http://schemas.microsoft.com/office/drawing/2014/main" id="{96968BC9-7234-4842-9EDF-BD2F3CB1063C}"/>
              </a:ext>
            </a:extLst>
          </p:cNvPr>
          <p:cNvPicPr>
            <a:picLocks noChangeAspect="1"/>
          </p:cNvPicPr>
          <p:nvPr userDrawn="1"/>
        </p:nvPicPr>
        <p:blipFill>
          <a:blip r:embed="rId2"/>
          <a:stretch>
            <a:fillRect/>
          </a:stretch>
        </p:blipFill>
        <p:spPr>
          <a:xfrm>
            <a:off x="755037" y="3874403"/>
            <a:ext cx="360000" cy="292679"/>
          </a:xfrm>
          <a:prstGeom prst="rect">
            <a:avLst/>
          </a:prstGeom>
        </p:spPr>
      </p:pic>
      <p:pic>
        <p:nvPicPr>
          <p:cNvPr id="24" name="Imagen 23">
            <a:extLst>
              <a:ext uri="{FF2B5EF4-FFF2-40B4-BE49-F238E27FC236}">
                <a16:creationId xmlns:a16="http://schemas.microsoft.com/office/drawing/2014/main" id="{1C75D975-1FB5-4B60-A039-A88B935963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7054" y="3336566"/>
            <a:ext cx="360000" cy="360000"/>
          </a:xfrm>
          <a:prstGeom prst="rect">
            <a:avLst/>
          </a:prstGeom>
        </p:spPr>
      </p:pic>
      <p:grpSp>
        <p:nvGrpSpPr>
          <p:cNvPr id="43" name="Grupo 42">
            <a:extLst>
              <a:ext uri="{FF2B5EF4-FFF2-40B4-BE49-F238E27FC236}">
                <a16:creationId xmlns:a16="http://schemas.microsoft.com/office/drawing/2014/main" id="{DC49CD2A-8910-4E95-B32D-CBA18ED02ED5}"/>
              </a:ext>
            </a:extLst>
          </p:cNvPr>
          <p:cNvGrpSpPr/>
          <p:nvPr userDrawn="1"/>
        </p:nvGrpSpPr>
        <p:grpSpPr>
          <a:xfrm>
            <a:off x="10436578" y="6274420"/>
            <a:ext cx="1676400" cy="495108"/>
            <a:chOff x="10115551" y="5745959"/>
            <a:chExt cx="1676400" cy="495108"/>
          </a:xfrm>
        </p:grpSpPr>
        <p:sp>
          <p:nvSpPr>
            <p:cNvPr id="44" name="CuadroTexto 43">
              <a:extLst>
                <a:ext uri="{FF2B5EF4-FFF2-40B4-BE49-F238E27FC236}">
                  <a16:creationId xmlns:a16="http://schemas.microsoft.com/office/drawing/2014/main" id="{5A4E8E19-30F7-44D5-9E1B-9318C3463D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45" name="Imagen 44">
              <a:extLst>
                <a:ext uri="{FF2B5EF4-FFF2-40B4-BE49-F238E27FC236}">
                  <a16:creationId xmlns:a16="http://schemas.microsoft.com/office/drawing/2014/main" id="{AA33C6BE-BF74-43F0-A723-98EA385D9C57}"/>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6" name="Freeform 9">
            <a:extLst>
              <a:ext uri="{FF2B5EF4-FFF2-40B4-BE49-F238E27FC236}">
                <a16:creationId xmlns:a16="http://schemas.microsoft.com/office/drawing/2014/main" id="{524EE8CA-C200-4AAF-845E-C7D62517995B}"/>
              </a:ext>
            </a:extLst>
          </p:cNvPr>
          <p:cNvSpPr>
            <a:spLocks noChangeAspect="1" noEditPoints="1"/>
          </p:cNvSpPr>
          <p:nvPr userDrawn="1"/>
        </p:nvSpPr>
        <p:spPr bwMode="auto">
          <a:xfrm>
            <a:off x="765027" y="4365394"/>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3" name="Grupo 62">
            <a:extLst>
              <a:ext uri="{FF2B5EF4-FFF2-40B4-BE49-F238E27FC236}">
                <a16:creationId xmlns:a16="http://schemas.microsoft.com/office/drawing/2014/main" id="{10241124-888E-4129-B788-34AC05F75B5D}"/>
              </a:ext>
            </a:extLst>
          </p:cNvPr>
          <p:cNvGrpSpPr/>
          <p:nvPr userDrawn="1"/>
        </p:nvGrpSpPr>
        <p:grpSpPr>
          <a:xfrm>
            <a:off x="10624583" y="5401229"/>
            <a:ext cx="1273492" cy="795338"/>
            <a:chOff x="10596550" y="5756749"/>
            <a:chExt cx="1273492" cy="795338"/>
          </a:xfrm>
        </p:grpSpPr>
        <p:pic>
          <p:nvPicPr>
            <p:cNvPr id="64" name="Gráfico 63">
              <a:extLst>
                <a:ext uri="{FF2B5EF4-FFF2-40B4-BE49-F238E27FC236}">
                  <a16:creationId xmlns:a16="http://schemas.microsoft.com/office/drawing/2014/main" id="{C0815BF3-CB5A-402F-912C-67E41A34969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96550" y="5756749"/>
              <a:ext cx="795338" cy="795338"/>
            </a:xfrm>
            <a:prstGeom prst="rect">
              <a:avLst/>
            </a:prstGeom>
          </p:spPr>
        </p:pic>
        <p:sp>
          <p:nvSpPr>
            <p:cNvPr id="65" name="CuadroTexto 64">
              <a:extLst>
                <a:ext uri="{FF2B5EF4-FFF2-40B4-BE49-F238E27FC236}">
                  <a16:creationId xmlns:a16="http://schemas.microsoft.com/office/drawing/2014/main" id="{C5F01D78-429B-4DCD-956E-2EA3F05EC239}"/>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69" name="Text Placeholder 4">
            <a:extLst>
              <a:ext uri="{FF2B5EF4-FFF2-40B4-BE49-F238E27FC236}">
                <a16:creationId xmlns:a16="http://schemas.microsoft.com/office/drawing/2014/main" id="{3920D92E-DC01-4862-B22E-67E7361C5C65}"/>
              </a:ext>
            </a:extLst>
          </p:cNvPr>
          <p:cNvSpPr>
            <a:spLocks noGrp="1"/>
          </p:cNvSpPr>
          <p:nvPr>
            <p:ph type="body" sz="quarter" idx="11" hasCustomPrompt="1"/>
          </p:nvPr>
        </p:nvSpPr>
        <p:spPr>
          <a:xfrm>
            <a:off x="3431780" y="806748"/>
            <a:ext cx="8347505" cy="921230"/>
          </a:xfrm>
          <a:solidFill>
            <a:schemeClr val="bg1">
              <a:lumMod val="95000"/>
              <a:alpha val="90000"/>
            </a:schemeClr>
          </a:solidFill>
        </p:spPr>
        <p:txBody>
          <a:bodyPr lIns="180000" tIns="180000" rIns="180000" bIns="180000" anchor="ctr" anchorCtr="0">
            <a:noAutofit/>
          </a:bodyPr>
          <a:lstStyle>
            <a:lvl1pPr marL="0" indent="0">
              <a:buNone/>
              <a:defRPr sz="44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1" name="Text Placeholder 4">
            <a:extLst>
              <a:ext uri="{FF2B5EF4-FFF2-40B4-BE49-F238E27FC236}">
                <a16:creationId xmlns:a16="http://schemas.microsoft.com/office/drawing/2014/main" id="{EF0E8208-81CF-4DCC-B0E7-90C2E0BA0C26}"/>
              </a:ext>
            </a:extLst>
          </p:cNvPr>
          <p:cNvSpPr>
            <a:spLocks noGrp="1"/>
          </p:cNvSpPr>
          <p:nvPr>
            <p:ph type="body" sz="quarter" idx="12" hasCustomPrompt="1"/>
          </p:nvPr>
        </p:nvSpPr>
        <p:spPr>
          <a:xfrm>
            <a:off x="3431779" y="1863309"/>
            <a:ext cx="8347505" cy="584981"/>
          </a:xfrm>
          <a:solidFill>
            <a:schemeClr val="bg1">
              <a:lumMod val="95000"/>
              <a:alpha val="90000"/>
            </a:schemeClr>
          </a:solidFill>
        </p:spPr>
        <p:txBody>
          <a:bodyPr lIns="180000" tIns="180000" rIns="180000" bIns="180000" anchor="ctr" anchorCtr="0">
            <a:noAutofit/>
          </a:bodyPr>
          <a:lstStyle>
            <a:lvl1pPr marL="0" indent="0">
              <a:buNone/>
              <a:defRPr sz="2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73" name="Text Placeholder 4">
            <a:extLst>
              <a:ext uri="{FF2B5EF4-FFF2-40B4-BE49-F238E27FC236}">
                <a16:creationId xmlns:a16="http://schemas.microsoft.com/office/drawing/2014/main" id="{28A6F7DF-9B6E-408F-9964-903E17436C23}"/>
              </a:ext>
            </a:extLst>
          </p:cNvPr>
          <p:cNvSpPr>
            <a:spLocks noGrp="1"/>
          </p:cNvSpPr>
          <p:nvPr>
            <p:ph type="body" sz="quarter" idx="13" hasCustomPrompt="1"/>
          </p:nvPr>
        </p:nvSpPr>
        <p:spPr>
          <a:xfrm>
            <a:off x="3431778" y="2580511"/>
            <a:ext cx="8347505" cy="584981"/>
          </a:xfrm>
          <a:solidFill>
            <a:schemeClr val="bg1">
              <a:lumMod val="95000"/>
              <a:alpha val="90000"/>
            </a:schemeClr>
          </a:solidFill>
        </p:spPr>
        <p:txBody>
          <a:bodyPr lIns="180000" tIns="180000" rIns="180000" bIns="180000" anchor="ctr" anchorCtr="0">
            <a:noAutofit/>
          </a:bodyPr>
          <a:lstStyle>
            <a:lvl1pPr marL="0" indent="0">
              <a:buNone/>
              <a:defRPr sz="2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75" name="Text Placeholder 4">
            <a:extLst>
              <a:ext uri="{FF2B5EF4-FFF2-40B4-BE49-F238E27FC236}">
                <a16:creationId xmlns:a16="http://schemas.microsoft.com/office/drawing/2014/main" id="{8F428E7E-C6C9-44AD-8EB9-26B1A1DA8237}"/>
              </a:ext>
            </a:extLst>
          </p:cNvPr>
          <p:cNvSpPr>
            <a:spLocks noGrp="1"/>
          </p:cNvSpPr>
          <p:nvPr>
            <p:ph type="body" sz="quarter" idx="14" hasCustomPrompt="1"/>
          </p:nvPr>
        </p:nvSpPr>
        <p:spPr>
          <a:xfrm>
            <a:off x="1262400" y="3297713"/>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77" name="Text Placeholder 4">
            <a:extLst>
              <a:ext uri="{FF2B5EF4-FFF2-40B4-BE49-F238E27FC236}">
                <a16:creationId xmlns:a16="http://schemas.microsoft.com/office/drawing/2014/main" id="{FD401E2A-9B3B-4624-9BEA-218BC5B6DD70}"/>
              </a:ext>
            </a:extLst>
          </p:cNvPr>
          <p:cNvSpPr>
            <a:spLocks noGrp="1"/>
          </p:cNvSpPr>
          <p:nvPr>
            <p:ph type="body" sz="quarter" idx="15" hasCustomPrompt="1"/>
          </p:nvPr>
        </p:nvSpPr>
        <p:spPr>
          <a:xfrm>
            <a:off x="1262354" y="3803508"/>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78" name="Text Placeholder 4">
            <a:extLst>
              <a:ext uri="{FF2B5EF4-FFF2-40B4-BE49-F238E27FC236}">
                <a16:creationId xmlns:a16="http://schemas.microsoft.com/office/drawing/2014/main" id="{D420DE8B-1405-4E37-98B3-1D87D25B4FBC}"/>
              </a:ext>
            </a:extLst>
          </p:cNvPr>
          <p:cNvSpPr>
            <a:spLocks noGrp="1"/>
          </p:cNvSpPr>
          <p:nvPr>
            <p:ph type="body" sz="quarter" idx="16" hasCustomPrompt="1"/>
          </p:nvPr>
        </p:nvSpPr>
        <p:spPr>
          <a:xfrm>
            <a:off x="1262354" y="4312089"/>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80" name="Text Placeholder 4">
            <a:extLst>
              <a:ext uri="{FF2B5EF4-FFF2-40B4-BE49-F238E27FC236}">
                <a16:creationId xmlns:a16="http://schemas.microsoft.com/office/drawing/2014/main" id="{8B3BDCD3-BE6C-452A-A86C-D9B8E63D5465}"/>
              </a:ext>
            </a:extLst>
          </p:cNvPr>
          <p:cNvSpPr>
            <a:spLocks noGrp="1"/>
          </p:cNvSpPr>
          <p:nvPr>
            <p:ph type="body" sz="quarter" idx="17" hasCustomPrompt="1"/>
          </p:nvPr>
        </p:nvSpPr>
        <p:spPr>
          <a:xfrm>
            <a:off x="1262399" y="4811261"/>
            <a:ext cx="8879141" cy="1478373"/>
          </a:xfrm>
          <a:solidFill>
            <a:schemeClr val="bg1">
              <a:lumMod val="95000"/>
              <a:alpha val="90000"/>
            </a:schemeClr>
          </a:solidFill>
        </p:spPr>
        <p:txBody>
          <a:bodyPr lIns="180000" tIns="180000" rIns="180000" bIns="180000" anchor="t"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Tree>
    <p:extLst>
      <p:ext uri="{BB962C8B-B14F-4D97-AF65-F5344CB8AC3E}">
        <p14:creationId xmlns:p14="http://schemas.microsoft.com/office/powerpoint/2010/main" val="308171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rePoint Stain (Two columns. Grey)">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2649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Grey)">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881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mp; Content (Lef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6601088"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sz="3200">
                <a:solidFill>
                  <a:srgbClr val="FFFFFF"/>
                </a:solidFill>
                <a:latin typeface="+mj-lt"/>
              </a:defRPr>
            </a:lvl1pPr>
          </a:lstStyle>
          <a:p>
            <a:endParaRPr lang="en-US" dirty="0"/>
          </a:p>
        </p:txBody>
      </p:sp>
      <p:grpSp>
        <p:nvGrpSpPr>
          <p:cNvPr id="6" name="Group 32">
            <a:extLst>
              <a:ext uri="{FF2B5EF4-FFF2-40B4-BE49-F238E27FC236}">
                <a16:creationId xmlns:a16="http://schemas.microsoft.com/office/drawing/2014/main" id="{FFA13F75-DF4C-4F36-838E-061246C9B99A}"/>
              </a:ext>
            </a:extLst>
          </p:cNvPr>
          <p:cNvGrpSpPr/>
          <p:nvPr userDrawn="1"/>
        </p:nvGrpSpPr>
        <p:grpSpPr>
          <a:xfrm>
            <a:off x="6314238" y="-353292"/>
            <a:ext cx="7665515" cy="7685641"/>
            <a:chOff x="4437550" y="-353292"/>
            <a:chExt cx="7665515" cy="7685641"/>
          </a:xfrm>
          <a:solidFill>
            <a:schemeClr val="accent1"/>
          </a:solidFill>
        </p:grpSpPr>
        <p:sp>
          <p:nvSpPr>
            <p:cNvPr id="7" name="Freeform 15">
              <a:extLst>
                <a:ext uri="{FF2B5EF4-FFF2-40B4-BE49-F238E27FC236}">
                  <a16:creationId xmlns:a16="http://schemas.microsoft.com/office/drawing/2014/main" id="{09DE98D0-A98C-44AF-BD4F-0EBB2FBA499B}"/>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DEADF74A-8064-430D-BB50-88F821197670}"/>
                </a:ext>
              </a:extLst>
            </p:cNvPr>
            <p:cNvSpPr>
              <a:spLocks noEditPoints="1"/>
            </p:cNvSpPr>
            <p:nvPr/>
          </p:nvSpPr>
          <p:spPr bwMode="auto">
            <a:xfrm>
              <a:off x="11131368" y="540239"/>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B9FAB5C-3447-4666-8759-245730153175}"/>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14464A6-BDBF-4022-A116-A32422EF919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FA7C1D63-925E-43B9-8778-F9B2CD3A80ED}"/>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656B617-4C3B-4406-9E36-4EF8651FC60A}"/>
                </a:ext>
              </a:extLst>
            </p:cNvPr>
            <p:cNvSpPr>
              <a:spLocks/>
            </p:cNvSpPr>
            <p:nvPr/>
          </p:nvSpPr>
          <p:spPr bwMode="auto">
            <a:xfrm>
              <a:off x="10419914" y="524948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7D97F86B-1645-4611-80F4-75607382297F}"/>
                </a:ext>
              </a:extLst>
            </p:cNvPr>
            <p:cNvSpPr>
              <a:spLocks/>
            </p:cNvSpPr>
            <p:nvPr/>
          </p:nvSpPr>
          <p:spPr bwMode="auto">
            <a:xfrm>
              <a:off x="5557039" y="-353292"/>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2238C67-FBEC-43C7-9E23-3A2E3400A6BB}"/>
                </a:ext>
              </a:extLst>
            </p:cNvPr>
            <p:cNvSpPr>
              <a:spLocks/>
            </p:cNvSpPr>
            <p:nvPr/>
          </p:nvSpPr>
          <p:spPr bwMode="auto">
            <a:xfrm>
              <a:off x="8878184" y="6106561"/>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002BF65-5BD0-4E7C-8137-3B9510C42769}"/>
                </a:ext>
              </a:extLst>
            </p:cNvPr>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C71AD8-2404-4CD3-A37A-C9889D28AEAE}"/>
                </a:ext>
              </a:extLst>
            </p:cNvPr>
            <p:cNvSpPr>
              <a:spLocks/>
            </p:cNvSpPr>
            <p:nvPr/>
          </p:nvSpPr>
          <p:spPr bwMode="auto">
            <a:xfrm>
              <a:off x="6359237" y="5249487"/>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768380BB-6EB6-4F2C-8BB4-B70428AF9B21}"/>
                </a:ext>
              </a:extLst>
            </p:cNvPr>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 name="Título 1">
            <a:extLst>
              <a:ext uri="{FF2B5EF4-FFF2-40B4-BE49-F238E27FC236}">
                <a16:creationId xmlns:a16="http://schemas.microsoft.com/office/drawing/2014/main" id="{7F4A5993-1072-4501-80A7-802A448A573C}"/>
              </a:ext>
            </a:extLst>
          </p:cNvPr>
          <p:cNvSpPr>
            <a:spLocks noGrp="1"/>
          </p:cNvSpPr>
          <p:nvPr>
            <p:ph type="title" hasCustomPrompt="1"/>
          </p:nvPr>
        </p:nvSpPr>
        <p:spPr>
          <a:xfrm>
            <a:off x="515098" y="411941"/>
            <a:ext cx="6801552"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19" name="Text Placeholder 4">
            <a:extLst>
              <a:ext uri="{FF2B5EF4-FFF2-40B4-BE49-F238E27FC236}">
                <a16:creationId xmlns:a16="http://schemas.microsoft.com/office/drawing/2014/main" id="{D2FF99C6-0C1B-43FA-8225-54523B28186C}"/>
              </a:ext>
            </a:extLst>
          </p:cNvPr>
          <p:cNvSpPr>
            <a:spLocks noGrp="1"/>
          </p:cNvSpPr>
          <p:nvPr>
            <p:ph type="body" sz="quarter" idx="11" hasCustomPrompt="1"/>
          </p:nvPr>
        </p:nvSpPr>
        <p:spPr>
          <a:xfrm>
            <a:off x="515099" y="1238486"/>
            <a:ext cx="558090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3" name="Grupo 22">
            <a:extLst>
              <a:ext uri="{FF2B5EF4-FFF2-40B4-BE49-F238E27FC236}">
                <a16:creationId xmlns:a16="http://schemas.microsoft.com/office/drawing/2014/main" id="{2712564A-ACDC-4089-BCB2-36C36EC2A1A1}"/>
              </a:ext>
            </a:extLst>
          </p:cNvPr>
          <p:cNvGrpSpPr/>
          <p:nvPr userDrawn="1"/>
        </p:nvGrpSpPr>
        <p:grpSpPr>
          <a:xfrm>
            <a:off x="79022" y="6274420"/>
            <a:ext cx="1676400" cy="495108"/>
            <a:chOff x="10115551" y="5745959"/>
            <a:chExt cx="1676400" cy="495108"/>
          </a:xfrm>
        </p:grpSpPr>
        <p:sp>
          <p:nvSpPr>
            <p:cNvPr id="24" name="CuadroTexto 23">
              <a:extLst>
                <a:ext uri="{FF2B5EF4-FFF2-40B4-BE49-F238E27FC236}">
                  <a16:creationId xmlns:a16="http://schemas.microsoft.com/office/drawing/2014/main" id="{997B2A5D-9B73-4317-8D3F-ABD7E1A7D78C}"/>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5" name="Imagen 24">
              <a:extLst>
                <a:ext uri="{FF2B5EF4-FFF2-40B4-BE49-F238E27FC236}">
                  <a16:creationId xmlns:a16="http://schemas.microsoft.com/office/drawing/2014/main" id="{8EA7BD4C-C2AC-4271-8541-70676D5A45F2}"/>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1025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mp; Content (Righ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1572848"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sz="3200">
                <a:solidFill>
                  <a:srgbClr val="FFFFFF"/>
                </a:solidFill>
                <a:latin typeface="+mj-lt"/>
              </a:defRPr>
            </a:lvl1pPr>
          </a:lstStyle>
          <a:p>
            <a:endParaRPr lang="en-US" dirty="0"/>
          </a:p>
        </p:txBody>
      </p:sp>
      <p:grpSp>
        <p:nvGrpSpPr>
          <p:cNvPr id="6" name="Group 32">
            <a:extLst>
              <a:ext uri="{FF2B5EF4-FFF2-40B4-BE49-F238E27FC236}">
                <a16:creationId xmlns:a16="http://schemas.microsoft.com/office/drawing/2014/main" id="{FFA13F75-DF4C-4F36-838E-061246C9B99A}"/>
              </a:ext>
            </a:extLst>
          </p:cNvPr>
          <p:cNvGrpSpPr/>
          <p:nvPr userDrawn="1"/>
        </p:nvGrpSpPr>
        <p:grpSpPr>
          <a:xfrm>
            <a:off x="-1859698" y="-353292"/>
            <a:ext cx="7665515" cy="7685641"/>
            <a:chOff x="4437550" y="-353292"/>
            <a:chExt cx="7665515" cy="7685641"/>
          </a:xfrm>
          <a:solidFill>
            <a:schemeClr val="accent1"/>
          </a:solidFill>
        </p:grpSpPr>
        <p:sp>
          <p:nvSpPr>
            <p:cNvPr id="7" name="Freeform 15">
              <a:extLst>
                <a:ext uri="{FF2B5EF4-FFF2-40B4-BE49-F238E27FC236}">
                  <a16:creationId xmlns:a16="http://schemas.microsoft.com/office/drawing/2014/main" id="{09DE98D0-A98C-44AF-BD4F-0EBB2FBA499B}"/>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DEADF74A-8064-430D-BB50-88F821197670}"/>
                </a:ext>
              </a:extLst>
            </p:cNvPr>
            <p:cNvSpPr>
              <a:spLocks noEditPoints="1"/>
            </p:cNvSpPr>
            <p:nvPr/>
          </p:nvSpPr>
          <p:spPr bwMode="auto">
            <a:xfrm>
              <a:off x="11131368" y="540239"/>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B9FAB5C-3447-4666-8759-245730153175}"/>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14464A6-BDBF-4022-A116-A32422EF919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FA7C1D63-925E-43B9-8778-F9B2CD3A80ED}"/>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656B617-4C3B-4406-9E36-4EF8651FC60A}"/>
                </a:ext>
              </a:extLst>
            </p:cNvPr>
            <p:cNvSpPr>
              <a:spLocks/>
            </p:cNvSpPr>
            <p:nvPr/>
          </p:nvSpPr>
          <p:spPr bwMode="auto">
            <a:xfrm>
              <a:off x="10419914" y="524948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7D97F86B-1645-4611-80F4-75607382297F}"/>
                </a:ext>
              </a:extLst>
            </p:cNvPr>
            <p:cNvSpPr>
              <a:spLocks/>
            </p:cNvSpPr>
            <p:nvPr/>
          </p:nvSpPr>
          <p:spPr bwMode="auto">
            <a:xfrm>
              <a:off x="5557039" y="-353292"/>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2238C67-FBEC-43C7-9E23-3A2E3400A6BB}"/>
                </a:ext>
              </a:extLst>
            </p:cNvPr>
            <p:cNvSpPr>
              <a:spLocks/>
            </p:cNvSpPr>
            <p:nvPr/>
          </p:nvSpPr>
          <p:spPr bwMode="auto">
            <a:xfrm>
              <a:off x="8878184" y="6106561"/>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002BF65-5BD0-4E7C-8137-3B9510C42769}"/>
                </a:ext>
              </a:extLst>
            </p:cNvPr>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C71AD8-2404-4CD3-A37A-C9889D28AEAE}"/>
                </a:ext>
              </a:extLst>
            </p:cNvPr>
            <p:cNvSpPr>
              <a:spLocks/>
            </p:cNvSpPr>
            <p:nvPr/>
          </p:nvSpPr>
          <p:spPr bwMode="auto">
            <a:xfrm>
              <a:off x="6359237" y="5249487"/>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768380BB-6EB6-4F2C-8BB4-B70428AF9B21}"/>
                </a:ext>
              </a:extLst>
            </p:cNvPr>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 name="Título 1">
            <a:extLst>
              <a:ext uri="{FF2B5EF4-FFF2-40B4-BE49-F238E27FC236}">
                <a16:creationId xmlns:a16="http://schemas.microsoft.com/office/drawing/2014/main" id="{7F4A5993-1072-4501-80A7-802A448A573C}"/>
              </a:ext>
            </a:extLst>
          </p:cNvPr>
          <p:cNvSpPr>
            <a:spLocks noGrp="1"/>
          </p:cNvSpPr>
          <p:nvPr>
            <p:ph type="title" hasCustomPrompt="1"/>
          </p:nvPr>
        </p:nvSpPr>
        <p:spPr>
          <a:xfrm>
            <a:off x="6096000" y="411941"/>
            <a:ext cx="5854810"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19" name="Text Placeholder 4">
            <a:extLst>
              <a:ext uri="{FF2B5EF4-FFF2-40B4-BE49-F238E27FC236}">
                <a16:creationId xmlns:a16="http://schemas.microsoft.com/office/drawing/2014/main" id="{D2FF99C6-0C1B-43FA-8225-54523B28186C}"/>
              </a:ext>
            </a:extLst>
          </p:cNvPr>
          <p:cNvSpPr>
            <a:spLocks noGrp="1"/>
          </p:cNvSpPr>
          <p:nvPr>
            <p:ph type="body" sz="quarter" idx="11" hasCustomPrompt="1"/>
          </p:nvPr>
        </p:nvSpPr>
        <p:spPr>
          <a:xfrm>
            <a:off x="6077856" y="1238486"/>
            <a:ext cx="587295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upo 19">
            <a:extLst>
              <a:ext uri="{FF2B5EF4-FFF2-40B4-BE49-F238E27FC236}">
                <a16:creationId xmlns:a16="http://schemas.microsoft.com/office/drawing/2014/main" id="{51118200-4E65-475D-93E1-6D8963B5D968}"/>
              </a:ext>
            </a:extLst>
          </p:cNvPr>
          <p:cNvGrpSpPr/>
          <p:nvPr userDrawn="1"/>
        </p:nvGrpSpPr>
        <p:grpSpPr>
          <a:xfrm>
            <a:off x="10436578" y="6274420"/>
            <a:ext cx="1676400" cy="495108"/>
            <a:chOff x="10115551" y="5745959"/>
            <a:chExt cx="1676400" cy="495108"/>
          </a:xfrm>
        </p:grpSpPr>
        <p:sp>
          <p:nvSpPr>
            <p:cNvPr id="21" name="CuadroTexto 20">
              <a:extLst>
                <a:ext uri="{FF2B5EF4-FFF2-40B4-BE49-F238E27FC236}">
                  <a16:creationId xmlns:a16="http://schemas.microsoft.com/office/drawing/2014/main" id="{B6F8CD4A-28EB-43D2-85FB-DBA4D97CB9D0}"/>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2" name="Imagen 21">
              <a:extLst>
                <a:ext uri="{FF2B5EF4-FFF2-40B4-BE49-F238E27FC236}">
                  <a16:creationId xmlns:a16="http://schemas.microsoft.com/office/drawing/2014/main" id="{ADEBFA13-4990-4E3B-88DD-B9EAD3A2C66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2346704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mp; Title">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a:solidFill>
                  <a:srgbClr val="FFFFFF"/>
                </a:solidFill>
                <a:latin typeface="+mj-lt"/>
              </a:defRPr>
            </a:lvl1pPr>
          </a:lstStyle>
          <a:p>
            <a:endParaRPr lang="en-US" dirty="0"/>
          </a:p>
        </p:txBody>
      </p:sp>
      <p:grpSp>
        <p:nvGrpSpPr>
          <p:cNvPr id="5" name="Group 5">
            <a:extLst>
              <a:ext uri="{FF2B5EF4-FFF2-40B4-BE49-F238E27FC236}">
                <a16:creationId xmlns:a16="http://schemas.microsoft.com/office/drawing/2014/main" id="{1C0EEA2A-7D48-4DB9-9900-2046BEBC1989}"/>
              </a:ext>
            </a:extLst>
          </p:cNvPr>
          <p:cNvGrpSpPr/>
          <p:nvPr userDrawn="1"/>
        </p:nvGrpSpPr>
        <p:grpSpPr>
          <a:xfrm>
            <a:off x="2674507" y="-279432"/>
            <a:ext cx="6968948" cy="4566135"/>
            <a:chOff x="3345144" y="1360110"/>
            <a:chExt cx="9158710" cy="6000891"/>
          </a:xfrm>
          <a:solidFill>
            <a:schemeClr val="accent1"/>
          </a:solidFill>
        </p:grpSpPr>
        <p:sp>
          <p:nvSpPr>
            <p:cNvPr id="6" name="Freeform 15">
              <a:extLst>
                <a:ext uri="{FF2B5EF4-FFF2-40B4-BE49-F238E27FC236}">
                  <a16:creationId xmlns:a16="http://schemas.microsoft.com/office/drawing/2014/main" id="{34F73F9D-F354-4398-8D8F-6976CC2A38AF}"/>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A7F1D891-607D-4740-A50E-E251CFF548AC}"/>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BC93DC8-E131-41C9-A0DE-A50EF9E6D124}"/>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19B70F4-879F-4A95-8222-5303E517CA80}"/>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F7CA0BD3-793E-45C7-9B5B-0E4BAFC10725}"/>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5">
              <a:extLst>
                <a:ext uri="{FF2B5EF4-FFF2-40B4-BE49-F238E27FC236}">
                  <a16:creationId xmlns:a16="http://schemas.microsoft.com/office/drawing/2014/main" id="{F146E3F0-325D-4C96-8E62-EDA87CE29431}"/>
                </a:ext>
              </a:extLst>
            </p:cNvPr>
            <p:cNvSpPr>
              <a:spLocks/>
            </p:cNvSpPr>
            <p:nvPr/>
          </p:nvSpPr>
          <p:spPr bwMode="auto">
            <a:xfrm>
              <a:off x="10741025" y="556899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F324162-214C-4CA9-B488-C107339D6661}"/>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AD375833-591F-409C-9829-B8552F3AC825}"/>
                </a:ext>
              </a:extLst>
            </p:cNvPr>
            <p:cNvSpPr>
              <a:spLocks/>
            </p:cNvSpPr>
            <p:nvPr/>
          </p:nvSpPr>
          <p:spPr bwMode="auto">
            <a:xfrm>
              <a:off x="9519316" y="6135213"/>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E3683FA7-23F4-463E-81C9-D67EB36F561F}"/>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BA6C5E4B-46E3-41F3-8563-FEBFD9411195}"/>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E3259CC-0B18-4EA9-8C94-3398A9927CF8}"/>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D6A19D-5D16-4546-A96E-14C00DCE700B}"/>
                </a:ext>
              </a:extLst>
            </p:cNvPr>
            <p:cNvSpPr>
              <a:spLocks noEditPoints="1"/>
            </p:cNvSpPr>
            <p:nvPr/>
          </p:nvSpPr>
          <p:spPr bwMode="auto">
            <a:xfrm>
              <a:off x="12101644" y="5462710"/>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upo 18">
            <a:extLst>
              <a:ext uri="{FF2B5EF4-FFF2-40B4-BE49-F238E27FC236}">
                <a16:creationId xmlns:a16="http://schemas.microsoft.com/office/drawing/2014/main" id="{14706847-DED2-41E6-846E-6ED1706FAF4E}"/>
              </a:ext>
            </a:extLst>
          </p:cNvPr>
          <p:cNvGrpSpPr/>
          <p:nvPr userDrawn="1"/>
        </p:nvGrpSpPr>
        <p:grpSpPr>
          <a:xfrm>
            <a:off x="10436578" y="6274420"/>
            <a:ext cx="1676400" cy="495108"/>
            <a:chOff x="10115551" y="5745959"/>
            <a:chExt cx="1676400" cy="495108"/>
          </a:xfrm>
        </p:grpSpPr>
        <p:sp>
          <p:nvSpPr>
            <p:cNvPr id="20" name="CuadroTexto 19">
              <a:extLst>
                <a:ext uri="{FF2B5EF4-FFF2-40B4-BE49-F238E27FC236}">
                  <a16:creationId xmlns:a16="http://schemas.microsoft.com/office/drawing/2014/main" id="{22FAB5FC-BFB7-4DD1-9B6A-D7E58EFE8E2A}"/>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1" name="Imagen 20">
              <a:extLst>
                <a:ext uri="{FF2B5EF4-FFF2-40B4-BE49-F238E27FC236}">
                  <a16:creationId xmlns:a16="http://schemas.microsoft.com/office/drawing/2014/main" id="{AFCAC8A0-A04B-41D6-95D2-17B07DFCF7C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23" name="Título 1">
            <a:extLst>
              <a:ext uri="{FF2B5EF4-FFF2-40B4-BE49-F238E27FC236}">
                <a16:creationId xmlns:a16="http://schemas.microsoft.com/office/drawing/2014/main" id="{EFF6C069-4522-4F01-ACCF-55D7C46565D5}"/>
              </a:ext>
            </a:extLst>
          </p:cNvPr>
          <p:cNvSpPr>
            <a:spLocks noGrp="1"/>
          </p:cNvSpPr>
          <p:nvPr>
            <p:ph type="title" hasCustomPrompt="1"/>
          </p:nvPr>
        </p:nvSpPr>
        <p:spPr>
          <a:xfrm>
            <a:off x="520041" y="4609211"/>
            <a:ext cx="11151917" cy="1574507"/>
          </a:xfrm>
        </p:spPr>
        <p:txBody>
          <a:bodyPr>
            <a:noAutofit/>
          </a:bodyPr>
          <a:lstStyle>
            <a:lvl1pPr marL="0" algn="ctr"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Tree>
    <p:extLst>
      <p:ext uri="{BB962C8B-B14F-4D97-AF65-F5344CB8AC3E}">
        <p14:creationId xmlns:p14="http://schemas.microsoft.com/office/powerpoint/2010/main" val="32488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mp; Content (Bottom)">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a:solidFill>
                  <a:srgbClr val="FFFFFF"/>
                </a:solidFill>
                <a:latin typeface="+mj-lt"/>
              </a:defRPr>
            </a:lvl1pPr>
          </a:lstStyle>
          <a:p>
            <a:endParaRPr lang="en-US" dirty="0"/>
          </a:p>
        </p:txBody>
      </p:sp>
      <p:grpSp>
        <p:nvGrpSpPr>
          <p:cNvPr id="5" name="Group 5">
            <a:extLst>
              <a:ext uri="{FF2B5EF4-FFF2-40B4-BE49-F238E27FC236}">
                <a16:creationId xmlns:a16="http://schemas.microsoft.com/office/drawing/2014/main" id="{1C0EEA2A-7D48-4DB9-9900-2046BEBC1989}"/>
              </a:ext>
            </a:extLst>
          </p:cNvPr>
          <p:cNvGrpSpPr/>
          <p:nvPr userDrawn="1"/>
        </p:nvGrpSpPr>
        <p:grpSpPr>
          <a:xfrm>
            <a:off x="2674507" y="-279432"/>
            <a:ext cx="6968948" cy="4566135"/>
            <a:chOff x="3345144" y="1360110"/>
            <a:chExt cx="9158710" cy="6000891"/>
          </a:xfrm>
          <a:solidFill>
            <a:schemeClr val="accent1"/>
          </a:solidFill>
        </p:grpSpPr>
        <p:sp>
          <p:nvSpPr>
            <p:cNvPr id="6" name="Freeform 15">
              <a:extLst>
                <a:ext uri="{FF2B5EF4-FFF2-40B4-BE49-F238E27FC236}">
                  <a16:creationId xmlns:a16="http://schemas.microsoft.com/office/drawing/2014/main" id="{34F73F9D-F354-4398-8D8F-6976CC2A38AF}"/>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A7F1D891-607D-4740-A50E-E251CFF548AC}"/>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BC93DC8-E131-41C9-A0DE-A50EF9E6D124}"/>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19B70F4-879F-4A95-8222-5303E517CA80}"/>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F7CA0BD3-793E-45C7-9B5B-0E4BAFC10725}"/>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5">
              <a:extLst>
                <a:ext uri="{FF2B5EF4-FFF2-40B4-BE49-F238E27FC236}">
                  <a16:creationId xmlns:a16="http://schemas.microsoft.com/office/drawing/2014/main" id="{F146E3F0-325D-4C96-8E62-EDA87CE29431}"/>
                </a:ext>
              </a:extLst>
            </p:cNvPr>
            <p:cNvSpPr>
              <a:spLocks/>
            </p:cNvSpPr>
            <p:nvPr/>
          </p:nvSpPr>
          <p:spPr bwMode="auto">
            <a:xfrm>
              <a:off x="10741025" y="556899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F324162-214C-4CA9-B488-C107339D6661}"/>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AD375833-591F-409C-9829-B8552F3AC825}"/>
                </a:ext>
              </a:extLst>
            </p:cNvPr>
            <p:cNvSpPr>
              <a:spLocks/>
            </p:cNvSpPr>
            <p:nvPr/>
          </p:nvSpPr>
          <p:spPr bwMode="auto">
            <a:xfrm>
              <a:off x="9519316" y="6135213"/>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E3683FA7-23F4-463E-81C9-D67EB36F561F}"/>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BA6C5E4B-46E3-41F3-8563-FEBFD9411195}"/>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E3259CC-0B18-4EA9-8C94-3398A9927CF8}"/>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D6A19D-5D16-4546-A96E-14C00DCE700B}"/>
                </a:ext>
              </a:extLst>
            </p:cNvPr>
            <p:cNvSpPr>
              <a:spLocks noEditPoints="1"/>
            </p:cNvSpPr>
            <p:nvPr/>
          </p:nvSpPr>
          <p:spPr bwMode="auto">
            <a:xfrm>
              <a:off x="12101644" y="5462710"/>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upo 18">
            <a:extLst>
              <a:ext uri="{FF2B5EF4-FFF2-40B4-BE49-F238E27FC236}">
                <a16:creationId xmlns:a16="http://schemas.microsoft.com/office/drawing/2014/main" id="{14706847-DED2-41E6-846E-6ED1706FAF4E}"/>
              </a:ext>
            </a:extLst>
          </p:cNvPr>
          <p:cNvGrpSpPr/>
          <p:nvPr userDrawn="1"/>
        </p:nvGrpSpPr>
        <p:grpSpPr>
          <a:xfrm>
            <a:off x="10436578" y="6274420"/>
            <a:ext cx="1676400" cy="495108"/>
            <a:chOff x="10115551" y="5745959"/>
            <a:chExt cx="1676400" cy="495108"/>
          </a:xfrm>
        </p:grpSpPr>
        <p:sp>
          <p:nvSpPr>
            <p:cNvPr id="20" name="CuadroTexto 19">
              <a:extLst>
                <a:ext uri="{FF2B5EF4-FFF2-40B4-BE49-F238E27FC236}">
                  <a16:creationId xmlns:a16="http://schemas.microsoft.com/office/drawing/2014/main" id="{22FAB5FC-BFB7-4DD1-9B6A-D7E58EFE8E2A}"/>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1" name="Imagen 20">
              <a:extLst>
                <a:ext uri="{FF2B5EF4-FFF2-40B4-BE49-F238E27FC236}">
                  <a16:creationId xmlns:a16="http://schemas.microsoft.com/office/drawing/2014/main" id="{AFCAC8A0-A04B-41D6-95D2-17B07DFCF7C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22" name="Text Placeholder 4">
            <a:extLst>
              <a:ext uri="{FF2B5EF4-FFF2-40B4-BE49-F238E27FC236}">
                <a16:creationId xmlns:a16="http://schemas.microsoft.com/office/drawing/2014/main" id="{A23ACDCA-0128-422F-A2AD-F10911C41E6C}"/>
              </a:ext>
            </a:extLst>
          </p:cNvPr>
          <p:cNvSpPr>
            <a:spLocks noGrp="1"/>
          </p:cNvSpPr>
          <p:nvPr>
            <p:ph type="body" sz="quarter" idx="11" hasCustomPrompt="1"/>
          </p:nvPr>
        </p:nvSpPr>
        <p:spPr>
          <a:xfrm>
            <a:off x="515097" y="4511766"/>
            <a:ext cx="11109710" cy="1604799"/>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7783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mp; Content (Bottom. Alternative)">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0" y="0"/>
            <a:ext cx="12192000" cy="3332163"/>
          </a:xfrm>
          <a:solidFill>
            <a:srgbClr val="056B70"/>
          </a:solidFill>
        </p:spPr>
        <p:txBody>
          <a:bodyPr anchor="ctr"/>
          <a:lstStyle>
            <a:lvl1pPr marL="0" indent="0" algn="ctr">
              <a:buNone/>
              <a:defRPr>
                <a:solidFill>
                  <a:srgbClr val="FFFFFF"/>
                </a:solidFill>
                <a:latin typeface="+mj-lt"/>
              </a:defRPr>
            </a:lvl1pPr>
          </a:lstStyle>
          <a:p>
            <a:endParaRPr lang="en-US" dirty="0"/>
          </a:p>
        </p:txBody>
      </p:sp>
      <p:grpSp>
        <p:nvGrpSpPr>
          <p:cNvPr id="60" name="Grupo 59">
            <a:extLst>
              <a:ext uri="{FF2B5EF4-FFF2-40B4-BE49-F238E27FC236}">
                <a16:creationId xmlns:a16="http://schemas.microsoft.com/office/drawing/2014/main" id="{6000A0AA-93BB-40F0-A80F-17FC3807982E}"/>
              </a:ext>
            </a:extLst>
          </p:cNvPr>
          <p:cNvGrpSpPr/>
          <p:nvPr userDrawn="1"/>
        </p:nvGrpSpPr>
        <p:grpSpPr>
          <a:xfrm>
            <a:off x="10436578" y="6274420"/>
            <a:ext cx="1676400" cy="495108"/>
            <a:chOff x="10115551" y="5745959"/>
            <a:chExt cx="1676400" cy="495108"/>
          </a:xfrm>
        </p:grpSpPr>
        <p:sp>
          <p:nvSpPr>
            <p:cNvPr id="61" name="CuadroTexto 60">
              <a:extLst>
                <a:ext uri="{FF2B5EF4-FFF2-40B4-BE49-F238E27FC236}">
                  <a16:creationId xmlns:a16="http://schemas.microsoft.com/office/drawing/2014/main" id="{EACC4883-9BAF-440B-8F0D-18E15FD79D8F}"/>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2" name="Imagen 61">
              <a:extLst>
                <a:ext uri="{FF2B5EF4-FFF2-40B4-BE49-F238E27FC236}">
                  <a16:creationId xmlns:a16="http://schemas.microsoft.com/office/drawing/2014/main" id="{0E47EBE8-F302-4BF8-A710-3B33F8E57E7B}"/>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77" name="Group 14">
            <a:extLst>
              <a:ext uri="{FF2B5EF4-FFF2-40B4-BE49-F238E27FC236}">
                <a16:creationId xmlns:a16="http://schemas.microsoft.com/office/drawing/2014/main" id="{945810D8-1CD1-473A-AA8E-778A1F20DEEE}"/>
              </a:ext>
            </a:extLst>
          </p:cNvPr>
          <p:cNvGrpSpPr/>
          <p:nvPr userDrawn="1"/>
        </p:nvGrpSpPr>
        <p:grpSpPr>
          <a:xfrm>
            <a:off x="1679268" y="-279432"/>
            <a:ext cx="7659223" cy="3964487"/>
            <a:chOff x="2037184" y="1360110"/>
            <a:chExt cx="10065881" cy="5210195"/>
          </a:xfrm>
          <a:solidFill>
            <a:schemeClr val="accent1"/>
          </a:solidFill>
        </p:grpSpPr>
        <p:sp>
          <p:nvSpPr>
            <p:cNvPr id="78" name="Freeform 15">
              <a:extLst>
                <a:ext uri="{FF2B5EF4-FFF2-40B4-BE49-F238E27FC236}">
                  <a16:creationId xmlns:a16="http://schemas.microsoft.com/office/drawing/2014/main" id="{7BFACCBD-9806-42CD-B054-7BD13C8E1991}"/>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5508F751-DC62-491D-AC08-0276AE2D8193}"/>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
              <a:extLst>
                <a:ext uri="{FF2B5EF4-FFF2-40B4-BE49-F238E27FC236}">
                  <a16:creationId xmlns:a16="http://schemas.microsoft.com/office/drawing/2014/main" id="{0D79D146-335C-4CEE-9620-02DB91C665DE}"/>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
              <a:extLst>
                <a:ext uri="{FF2B5EF4-FFF2-40B4-BE49-F238E27FC236}">
                  <a16:creationId xmlns:a16="http://schemas.microsoft.com/office/drawing/2014/main" id="{7BFBA0C0-8C89-49D6-B242-ECF4B98BCEF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187D41F9-07E1-43E0-A3FC-54466145F73C}"/>
                </a:ext>
              </a:extLst>
            </p:cNvPr>
            <p:cNvSpPr>
              <a:spLocks/>
            </p:cNvSpPr>
            <p:nvPr/>
          </p:nvSpPr>
          <p:spPr bwMode="auto">
            <a:xfrm>
              <a:off x="11162622" y="5163458"/>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
              <a:extLst>
                <a:ext uri="{FF2B5EF4-FFF2-40B4-BE49-F238E27FC236}">
                  <a16:creationId xmlns:a16="http://schemas.microsoft.com/office/drawing/2014/main" id="{B3764DDE-17C9-43A7-A5BB-71EF679C750C}"/>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
              <a:extLst>
                <a:ext uri="{FF2B5EF4-FFF2-40B4-BE49-F238E27FC236}">
                  <a16:creationId xmlns:a16="http://schemas.microsoft.com/office/drawing/2014/main" id="{29BB38FC-9196-423D-B088-97C3548858C4}"/>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6DE7E6FF-6F7E-462B-BF24-A351FE3164C9}"/>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
              <a:extLst>
                <a:ext uri="{FF2B5EF4-FFF2-40B4-BE49-F238E27FC236}">
                  <a16:creationId xmlns:a16="http://schemas.microsoft.com/office/drawing/2014/main" id="{74FB8C2C-9706-4632-A235-6E865F8D8A86}"/>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
              <a:extLst>
                <a:ext uri="{FF2B5EF4-FFF2-40B4-BE49-F238E27FC236}">
                  <a16:creationId xmlns:a16="http://schemas.microsoft.com/office/drawing/2014/main" id="{F21145CA-EC9E-4BA3-B9B5-0A938DEEDEDE}"/>
                </a:ext>
              </a:extLst>
            </p:cNvPr>
            <p:cNvSpPr>
              <a:spLocks/>
            </p:cNvSpPr>
            <p:nvPr/>
          </p:nvSpPr>
          <p:spPr bwMode="auto">
            <a:xfrm>
              <a:off x="2037184" y="4437529"/>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
              <a:extLst>
                <a:ext uri="{FF2B5EF4-FFF2-40B4-BE49-F238E27FC236}">
                  <a16:creationId xmlns:a16="http://schemas.microsoft.com/office/drawing/2014/main" id="{7F5DBB0D-D17C-4084-BDFE-0B8BBE868262}"/>
                </a:ext>
              </a:extLst>
            </p:cNvPr>
            <p:cNvSpPr>
              <a:spLocks noEditPoints="1"/>
            </p:cNvSpPr>
            <p:nvPr/>
          </p:nvSpPr>
          <p:spPr bwMode="auto">
            <a:xfrm>
              <a:off x="9074121" y="4571501"/>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Título 1">
            <a:extLst>
              <a:ext uri="{FF2B5EF4-FFF2-40B4-BE49-F238E27FC236}">
                <a16:creationId xmlns:a16="http://schemas.microsoft.com/office/drawing/2014/main" id="{1DBEEE46-C1F2-4F33-A86E-4B8B1A0442E9}"/>
              </a:ext>
            </a:extLst>
          </p:cNvPr>
          <p:cNvSpPr>
            <a:spLocks noGrp="1"/>
          </p:cNvSpPr>
          <p:nvPr>
            <p:ph type="title" hasCustomPrompt="1"/>
          </p:nvPr>
        </p:nvSpPr>
        <p:spPr>
          <a:xfrm>
            <a:off x="515097" y="3449344"/>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90" name="Text Placeholder 4">
            <a:extLst>
              <a:ext uri="{FF2B5EF4-FFF2-40B4-BE49-F238E27FC236}">
                <a16:creationId xmlns:a16="http://schemas.microsoft.com/office/drawing/2014/main" id="{56E03C5E-5BF0-47D8-8DF2-3759C9A03791}"/>
              </a:ext>
            </a:extLst>
          </p:cNvPr>
          <p:cNvSpPr>
            <a:spLocks noGrp="1"/>
          </p:cNvSpPr>
          <p:nvPr>
            <p:ph type="body" sz="quarter" idx="11" hasCustomPrompt="1"/>
          </p:nvPr>
        </p:nvSpPr>
        <p:spPr>
          <a:xfrm>
            <a:off x="515098" y="4275889"/>
            <a:ext cx="11151916" cy="1907829"/>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452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Slide">
    <p:spTree>
      <p:nvGrpSpPr>
        <p:cNvPr id="1" name=""/>
        <p:cNvGrpSpPr/>
        <p:nvPr/>
      </p:nvGrpSpPr>
      <p:grpSpPr>
        <a:xfrm>
          <a:off x="0" y="0"/>
          <a:ext cx="0" cy="0"/>
          <a:chOff x="0" y="0"/>
          <a:chExt cx="0" cy="0"/>
        </a:xfrm>
      </p:grpSpPr>
      <p:grpSp>
        <p:nvGrpSpPr>
          <p:cNvPr id="109" name="Group 4">
            <a:extLst>
              <a:ext uri="{FF2B5EF4-FFF2-40B4-BE49-F238E27FC236}">
                <a16:creationId xmlns:a16="http://schemas.microsoft.com/office/drawing/2014/main" id="{CEAF6FE8-F43D-4ED8-A7D5-71E97B71F6EC}"/>
              </a:ext>
            </a:extLst>
          </p:cNvPr>
          <p:cNvGrpSpPr/>
          <p:nvPr userDrawn="1"/>
        </p:nvGrpSpPr>
        <p:grpSpPr>
          <a:xfrm>
            <a:off x="7812000" y="-712800"/>
            <a:ext cx="4981868" cy="3747927"/>
            <a:chOff x="2432790" y="730250"/>
            <a:chExt cx="7132330" cy="5365749"/>
          </a:xfrm>
          <a:solidFill>
            <a:srgbClr val="B5C6CD"/>
          </a:solidFill>
        </p:grpSpPr>
        <p:sp>
          <p:nvSpPr>
            <p:cNvPr id="110" name="Freeform 5">
              <a:extLst>
                <a:ext uri="{FF2B5EF4-FFF2-40B4-BE49-F238E27FC236}">
                  <a16:creationId xmlns:a16="http://schemas.microsoft.com/office/drawing/2014/main" id="{C3A3B1AC-3C96-4D4D-95A4-C9F8FDF28F8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a16="http://schemas.microsoft.com/office/drawing/2014/main" id="{DEFA1A93-AB61-4A0A-A75D-F53A2D65F41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a16="http://schemas.microsoft.com/office/drawing/2014/main" id="{29D39F80-2953-4E28-B68F-4782765179AE}"/>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a16="http://schemas.microsoft.com/office/drawing/2014/main" id="{CAABA8A6-4F67-4D01-9214-A8741621E2C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a16="http://schemas.microsoft.com/office/drawing/2014/main" id="{6B98AA0B-7CEC-4AD8-BFF4-C80A0CACEF9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a16="http://schemas.microsoft.com/office/drawing/2014/main" id="{AD90F409-A11F-4576-B6E2-B6CBA5A0AF7F}"/>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a16="http://schemas.microsoft.com/office/drawing/2014/main" id="{FF573B78-3D08-42FA-8D0E-C79BF41ACA8F}"/>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a16="http://schemas.microsoft.com/office/drawing/2014/main" id="{467640B7-3519-4B6D-A7CA-0B8E4D033CA8}"/>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a16="http://schemas.microsoft.com/office/drawing/2014/main" id="{D591237A-A426-40E3-8E43-60837288E6D3}"/>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9A7F10BD-059C-471F-AB33-41CE93AE5B2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03477DA3-854C-46F0-966F-A0A26AA1CEBE}"/>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
              <a:extLst>
                <a:ext uri="{FF2B5EF4-FFF2-40B4-BE49-F238E27FC236}">
                  <a16:creationId xmlns:a16="http://schemas.microsoft.com/office/drawing/2014/main" id="{5F731E12-9502-48D5-A6AD-9BDC9FB7C2FB}"/>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
              <a:extLst>
                <a:ext uri="{FF2B5EF4-FFF2-40B4-BE49-F238E27FC236}">
                  <a16:creationId xmlns:a16="http://schemas.microsoft.com/office/drawing/2014/main" id="{E6E09B5F-50BD-4524-86D3-07CC4D024711}"/>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5">
              <a:extLst>
                <a:ext uri="{FF2B5EF4-FFF2-40B4-BE49-F238E27FC236}">
                  <a16:creationId xmlns:a16="http://schemas.microsoft.com/office/drawing/2014/main" id="{D6E390C8-66B8-4F8F-9BEE-17A2B8B1B111}"/>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
              <a:extLst>
                <a:ext uri="{FF2B5EF4-FFF2-40B4-BE49-F238E27FC236}">
                  <a16:creationId xmlns:a16="http://schemas.microsoft.com/office/drawing/2014/main" id="{B335B14C-3843-4CAD-9EB3-9ED96D64B20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
              <a:extLst>
                <a:ext uri="{FF2B5EF4-FFF2-40B4-BE49-F238E27FC236}">
                  <a16:creationId xmlns:a16="http://schemas.microsoft.com/office/drawing/2014/main" id="{D3BF3D99-9C2E-4C94-B251-DBD19EE0867A}"/>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
              <a:extLst>
                <a:ext uri="{FF2B5EF4-FFF2-40B4-BE49-F238E27FC236}">
                  <a16:creationId xmlns:a16="http://schemas.microsoft.com/office/drawing/2014/main" id="{6E95D233-1F3D-4536-869E-A8FD38BF415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
              <a:extLst>
                <a:ext uri="{FF2B5EF4-FFF2-40B4-BE49-F238E27FC236}">
                  <a16:creationId xmlns:a16="http://schemas.microsoft.com/office/drawing/2014/main" id="{10796C6E-4803-41ED-A283-3BCD06D97B1A}"/>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Developer</a:t>
            </a:r>
            <a:r>
              <a:rPr lang="es-ES" dirty="0"/>
              <a:t> </a:t>
            </a:r>
            <a:r>
              <a:rPr lang="es-ES" dirty="0" err="1"/>
              <a:t>Slide</a:t>
            </a:r>
            <a:endParaRPr lang="es-ES" dirty="0"/>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A0C470D1-BE97-495D-8CC6-3E07637663CE}"/>
              </a:ext>
            </a:extLst>
          </p:cNvPr>
          <p:cNvSpPr>
            <a:spLocks noGrp="1"/>
          </p:cNvSpPr>
          <p:nvPr>
            <p:ph type="body" sz="quarter" idx="10"/>
          </p:nvPr>
        </p:nvSpPr>
        <p:spPr>
          <a:xfrm>
            <a:off x="518454" y="1241066"/>
            <a:ext cx="11155093" cy="4875500"/>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49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ff Extra info (Left)">
    <p:spTree>
      <p:nvGrpSpPr>
        <p:cNvPr id="1" name=""/>
        <p:cNvGrpSpPr/>
        <p:nvPr/>
      </p:nvGrpSpPr>
      <p:grpSpPr>
        <a:xfrm>
          <a:off x="0" y="0"/>
          <a:ext cx="0" cy="0"/>
          <a:chOff x="0" y="0"/>
          <a:chExt cx="0" cy="0"/>
        </a:xfrm>
      </p:grpSpPr>
      <p:grpSp>
        <p:nvGrpSpPr>
          <p:cNvPr id="92" name="Group 4">
            <a:extLst>
              <a:ext uri="{FF2B5EF4-FFF2-40B4-BE49-F238E27FC236}">
                <a16:creationId xmlns:a16="http://schemas.microsoft.com/office/drawing/2014/main" id="{5696EBCE-48B4-4E08-A84A-2AC1B4FE9B4C}"/>
              </a:ext>
            </a:extLst>
          </p:cNvPr>
          <p:cNvGrpSpPr/>
          <p:nvPr userDrawn="1"/>
        </p:nvGrpSpPr>
        <p:grpSpPr>
          <a:xfrm>
            <a:off x="7812000" y="-712800"/>
            <a:ext cx="4981868" cy="3747927"/>
            <a:chOff x="2432790" y="730250"/>
            <a:chExt cx="7132330" cy="5365749"/>
          </a:xfrm>
          <a:solidFill>
            <a:srgbClr val="B5C6CD"/>
          </a:solidFill>
        </p:grpSpPr>
        <p:sp>
          <p:nvSpPr>
            <p:cNvPr id="93" name="Freeform 5">
              <a:extLst>
                <a:ext uri="{FF2B5EF4-FFF2-40B4-BE49-F238E27FC236}">
                  <a16:creationId xmlns:a16="http://schemas.microsoft.com/office/drawing/2014/main" id="{7F5DD289-57A7-463A-99FE-03080BE2D53B}"/>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
              <a:extLst>
                <a:ext uri="{FF2B5EF4-FFF2-40B4-BE49-F238E27FC236}">
                  <a16:creationId xmlns:a16="http://schemas.microsoft.com/office/drawing/2014/main" id="{057A8938-5C11-4AD6-8A7D-AF4A5C407E0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
              <a:extLst>
                <a:ext uri="{FF2B5EF4-FFF2-40B4-BE49-F238E27FC236}">
                  <a16:creationId xmlns:a16="http://schemas.microsoft.com/office/drawing/2014/main" id="{4E2CAC49-372C-4CF8-B0FB-5EAE8DAC7000}"/>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E5FBF2DF-E1AC-4D1F-8AF7-6EF7CCEBEF62}"/>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
              <a:extLst>
                <a:ext uri="{FF2B5EF4-FFF2-40B4-BE49-F238E27FC236}">
                  <a16:creationId xmlns:a16="http://schemas.microsoft.com/office/drawing/2014/main" id="{9F0F43F9-3709-4ACB-832C-CE12A1B80F9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A0E6559F-4268-47E7-9B65-0FCBB9D6DDEB}"/>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1">
              <a:extLst>
                <a:ext uri="{FF2B5EF4-FFF2-40B4-BE49-F238E27FC236}">
                  <a16:creationId xmlns:a16="http://schemas.microsoft.com/office/drawing/2014/main" id="{F3FC4D8E-54BF-4528-8BBD-460D5C40F5A2}"/>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
              <a:extLst>
                <a:ext uri="{FF2B5EF4-FFF2-40B4-BE49-F238E27FC236}">
                  <a16:creationId xmlns:a16="http://schemas.microsoft.com/office/drawing/2014/main" id="{4C5F65E5-0724-4121-9693-CB5222B41F52}"/>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
              <a:extLst>
                <a:ext uri="{FF2B5EF4-FFF2-40B4-BE49-F238E27FC236}">
                  <a16:creationId xmlns:a16="http://schemas.microsoft.com/office/drawing/2014/main" id="{A48C7D9D-D328-46E5-9ECE-C7DA6406E6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8632B6AB-9D30-4284-9EDB-A0DB5AE9A1D4}"/>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EC30BC6F-4917-40E9-BBF5-8B117163B25F}"/>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
              <a:extLst>
                <a:ext uri="{FF2B5EF4-FFF2-40B4-BE49-F238E27FC236}">
                  <a16:creationId xmlns:a16="http://schemas.microsoft.com/office/drawing/2014/main" id="{3ECBF563-EECD-47D8-A6F4-178C1804E9BE}"/>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DF2DC338-58CF-4BF9-8E41-C104D19AAAF4}"/>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5">
              <a:extLst>
                <a:ext uri="{FF2B5EF4-FFF2-40B4-BE49-F238E27FC236}">
                  <a16:creationId xmlns:a16="http://schemas.microsoft.com/office/drawing/2014/main" id="{39BB692B-2371-4C86-AA4F-2DC359E280A8}"/>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
              <a:extLst>
                <a:ext uri="{FF2B5EF4-FFF2-40B4-BE49-F238E27FC236}">
                  <a16:creationId xmlns:a16="http://schemas.microsoft.com/office/drawing/2014/main" id="{CA554171-C75A-445E-A604-D15636FF69E8}"/>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33AB15FC-BEFE-4D34-9E95-680FB2254AB9}"/>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DB368D62-086D-4F2E-909B-BFA1010FABB2}"/>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
              <a:extLst>
                <a:ext uri="{FF2B5EF4-FFF2-40B4-BE49-F238E27FC236}">
                  <a16:creationId xmlns:a16="http://schemas.microsoft.com/office/drawing/2014/main" id="{00EFC5F2-A173-4DD0-A881-1467D57514B8}"/>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2296558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ff Extra info (Left. Alternativ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0595DE8B-26FF-460D-9466-BD84ABE71D4C}"/>
              </a:ext>
            </a:extLst>
          </p:cNvPr>
          <p:cNvGrpSpPr/>
          <p:nvPr userDrawn="1"/>
        </p:nvGrpSpPr>
        <p:grpSpPr>
          <a:xfrm>
            <a:off x="-1313704" y="-712800"/>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A8A0E1E8-BDF0-41D2-981C-FCF425409304}"/>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51151F77-EEE4-4D0A-8CA7-081719E01967}"/>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4FD34E27-A2D6-4716-8326-CBEAD1EF6DA2}"/>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9BFAB116-9826-4C72-A9B3-9052A0CBE614}"/>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A881A77E-1B1C-4028-9503-38B6D9F12F1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DBC86BAD-52A2-4A11-A112-2795F640FF0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984A955E-4DF4-4C36-946E-C5EA57E84D69}"/>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C8825447-678A-4CF1-BB74-DF701C709B29}"/>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E541F802-FCF8-4059-A569-53517DF04BC4}"/>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E98D86F2-38E0-49FC-8315-D0E555950BD6}"/>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24F8DEB2-0F00-4E41-B390-F0FBAEAA617D}"/>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3804A3F0-B994-46B5-8230-D1464A47464B}"/>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BCE2BE1F-4039-473D-BAF0-FE1B093111E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163197F1-68F2-492C-BCD8-F4AE3308C52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1A826494-9CE3-4C8A-BFB3-D0B8BC950AD4}"/>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2E70264D-EA88-49FD-B3DA-D920FB3FA69B}"/>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5EC6303-53A7-474E-B228-484AFAF74D4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36DD70E-4FBA-4699-9E58-FC9016E772ED}"/>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0" name="Grupo 69">
            <a:extLst>
              <a:ext uri="{FF2B5EF4-FFF2-40B4-BE49-F238E27FC236}">
                <a16:creationId xmlns:a16="http://schemas.microsoft.com/office/drawing/2014/main" id="{5CC6F023-6614-4734-ADAE-E4EBF21E28BA}"/>
              </a:ext>
            </a:extLst>
          </p:cNvPr>
          <p:cNvGrpSpPr/>
          <p:nvPr userDrawn="1"/>
        </p:nvGrpSpPr>
        <p:grpSpPr>
          <a:xfrm>
            <a:off x="79022" y="6274420"/>
            <a:ext cx="1676400" cy="495108"/>
            <a:chOff x="10115551" y="5745959"/>
            <a:chExt cx="1676400" cy="495108"/>
          </a:xfrm>
        </p:grpSpPr>
        <p:sp>
          <p:nvSpPr>
            <p:cNvPr id="71" name="CuadroTexto 70">
              <a:extLst>
                <a:ext uri="{FF2B5EF4-FFF2-40B4-BE49-F238E27FC236}">
                  <a16:creationId xmlns:a16="http://schemas.microsoft.com/office/drawing/2014/main" id="{278BCAB4-BD20-42FF-B5EA-6C44882AE5D8}"/>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2" name="Imagen 71">
              <a:extLst>
                <a:ext uri="{FF2B5EF4-FFF2-40B4-BE49-F238E27FC236}">
                  <a16:creationId xmlns:a16="http://schemas.microsoft.com/office/drawing/2014/main" id="{B76BA1EC-7465-4B7C-9176-FCD95AE60173}"/>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40790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peakers">
    <p:spTree>
      <p:nvGrpSpPr>
        <p:cNvPr id="1" name=""/>
        <p:cNvGrpSpPr/>
        <p:nvPr/>
      </p:nvGrpSpPr>
      <p:grpSpPr>
        <a:xfrm>
          <a:off x="0" y="0"/>
          <a:ext cx="0" cy="0"/>
          <a:chOff x="0" y="0"/>
          <a:chExt cx="0" cy="0"/>
        </a:xfrm>
      </p:grpSpPr>
      <p:grpSp>
        <p:nvGrpSpPr>
          <p:cNvPr id="5" name="Group 4"/>
          <p:cNvGrpSpPr/>
          <p:nvPr userDrawn="1"/>
        </p:nvGrpSpPr>
        <p:grpSpPr>
          <a:xfrm>
            <a:off x="1879096" y="-11601"/>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noChangeAspect="1"/>
          </p:cNvSpPr>
          <p:nvPr>
            <p:ph type="pic" sz="quarter" idx="10" hasCustomPrompt="1"/>
          </p:nvPr>
        </p:nvSpPr>
        <p:spPr>
          <a:xfrm>
            <a:off x="174880" y="861371"/>
            <a:ext cx="1620000" cy="1618895"/>
          </a:xfrm>
          <a:prstGeom prst="ellipse">
            <a:avLst/>
          </a:prstGeom>
          <a:solidFill>
            <a:srgbClr val="056B70"/>
          </a:solidFill>
        </p:spPr>
        <p:txBody>
          <a:bodyPr anchor="ctr">
            <a:normAutofit/>
          </a:bodyPr>
          <a:lstStyle>
            <a:lvl1pPr marL="0" indent="0" algn="ctr">
              <a:buNone/>
              <a:defRPr sz="1600">
                <a:solidFill>
                  <a:schemeClr val="bg1"/>
                </a:solidFill>
                <a:latin typeface="+mj-lt"/>
              </a:defRPr>
            </a:lvl1pPr>
          </a:lstStyle>
          <a:p>
            <a:r>
              <a:rPr lang="en-US" dirty="0"/>
              <a:t>Speakers picture</a:t>
            </a:r>
          </a:p>
        </p:txBody>
      </p:sp>
      <p:grpSp>
        <p:nvGrpSpPr>
          <p:cNvPr id="43" name="Grupo 42">
            <a:extLst>
              <a:ext uri="{FF2B5EF4-FFF2-40B4-BE49-F238E27FC236}">
                <a16:creationId xmlns:a16="http://schemas.microsoft.com/office/drawing/2014/main" id="{DC49CD2A-8910-4E95-B32D-CBA18ED02ED5}"/>
              </a:ext>
            </a:extLst>
          </p:cNvPr>
          <p:cNvGrpSpPr/>
          <p:nvPr userDrawn="1"/>
        </p:nvGrpSpPr>
        <p:grpSpPr>
          <a:xfrm>
            <a:off x="10436578" y="6274420"/>
            <a:ext cx="1676400" cy="495108"/>
            <a:chOff x="10115551" y="5745959"/>
            <a:chExt cx="1676400" cy="495108"/>
          </a:xfrm>
        </p:grpSpPr>
        <p:sp>
          <p:nvSpPr>
            <p:cNvPr id="44" name="CuadroTexto 43">
              <a:extLst>
                <a:ext uri="{FF2B5EF4-FFF2-40B4-BE49-F238E27FC236}">
                  <a16:creationId xmlns:a16="http://schemas.microsoft.com/office/drawing/2014/main" id="{5A4E8E19-30F7-44D5-9E1B-9318C3463D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45" name="Imagen 44">
              <a:extLst>
                <a:ext uri="{FF2B5EF4-FFF2-40B4-BE49-F238E27FC236}">
                  <a16:creationId xmlns:a16="http://schemas.microsoft.com/office/drawing/2014/main" id="{AA33C6BE-BF74-43F0-A723-98EA385D9C57}"/>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63" name="Grupo 62">
            <a:extLst>
              <a:ext uri="{FF2B5EF4-FFF2-40B4-BE49-F238E27FC236}">
                <a16:creationId xmlns:a16="http://schemas.microsoft.com/office/drawing/2014/main" id="{10241124-888E-4129-B788-34AC05F75B5D}"/>
              </a:ext>
            </a:extLst>
          </p:cNvPr>
          <p:cNvGrpSpPr/>
          <p:nvPr userDrawn="1"/>
        </p:nvGrpSpPr>
        <p:grpSpPr>
          <a:xfrm>
            <a:off x="10624583" y="5401229"/>
            <a:ext cx="1273492" cy="795338"/>
            <a:chOff x="10596550" y="5756749"/>
            <a:chExt cx="1273492" cy="795338"/>
          </a:xfrm>
        </p:grpSpPr>
        <p:pic>
          <p:nvPicPr>
            <p:cNvPr id="64" name="Gráfico 63">
              <a:extLst>
                <a:ext uri="{FF2B5EF4-FFF2-40B4-BE49-F238E27FC236}">
                  <a16:creationId xmlns:a16="http://schemas.microsoft.com/office/drawing/2014/main" id="{C0815BF3-CB5A-402F-912C-67E41A34969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65" name="CuadroTexto 64">
              <a:extLst>
                <a:ext uri="{FF2B5EF4-FFF2-40B4-BE49-F238E27FC236}">
                  <a16:creationId xmlns:a16="http://schemas.microsoft.com/office/drawing/2014/main" id="{C5F01D78-429B-4DCD-956E-2EA3F05EC239}"/>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69" name="Text Placeholder 4">
            <a:extLst>
              <a:ext uri="{FF2B5EF4-FFF2-40B4-BE49-F238E27FC236}">
                <a16:creationId xmlns:a16="http://schemas.microsoft.com/office/drawing/2014/main" id="{3920D92E-DC01-4862-B22E-67E7361C5C65}"/>
              </a:ext>
            </a:extLst>
          </p:cNvPr>
          <p:cNvSpPr>
            <a:spLocks noGrp="1"/>
          </p:cNvSpPr>
          <p:nvPr>
            <p:ph type="body" sz="quarter" idx="11" hasCustomPrompt="1"/>
          </p:nvPr>
        </p:nvSpPr>
        <p:spPr>
          <a:xfrm>
            <a:off x="1950815" y="973260"/>
            <a:ext cx="3972022" cy="526350"/>
          </a:xfrm>
          <a:solidFill>
            <a:schemeClr val="bg1">
              <a:lumMod val="95000"/>
              <a:alpha val="90000"/>
            </a:schemeClr>
          </a:solidFill>
        </p:spPr>
        <p:txBody>
          <a:bodyPr lIns="180000" tIns="180000" rIns="180000" bIns="180000" anchor="ctr" anchorCtr="0">
            <a:noAutofit/>
          </a:bodyPr>
          <a:lstStyle>
            <a:lvl1pPr marL="0" indent="0">
              <a:buNone/>
              <a:defRPr sz="24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1" name="Text Placeholder 4">
            <a:extLst>
              <a:ext uri="{FF2B5EF4-FFF2-40B4-BE49-F238E27FC236}">
                <a16:creationId xmlns:a16="http://schemas.microsoft.com/office/drawing/2014/main" id="{EF0E8208-81CF-4DCC-B0E7-90C2E0BA0C26}"/>
              </a:ext>
            </a:extLst>
          </p:cNvPr>
          <p:cNvSpPr>
            <a:spLocks noGrp="1"/>
          </p:cNvSpPr>
          <p:nvPr>
            <p:ph type="body" sz="quarter" idx="12" hasCustomPrompt="1"/>
          </p:nvPr>
        </p:nvSpPr>
        <p:spPr>
          <a:xfrm>
            <a:off x="1947165" y="1574682"/>
            <a:ext cx="3972022" cy="350299"/>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73" name="Text Placeholder 4">
            <a:extLst>
              <a:ext uri="{FF2B5EF4-FFF2-40B4-BE49-F238E27FC236}">
                <a16:creationId xmlns:a16="http://schemas.microsoft.com/office/drawing/2014/main" id="{28A6F7DF-9B6E-408F-9964-903E17436C23}"/>
              </a:ext>
            </a:extLst>
          </p:cNvPr>
          <p:cNvSpPr>
            <a:spLocks noGrp="1"/>
          </p:cNvSpPr>
          <p:nvPr>
            <p:ph type="body" sz="quarter" idx="13" hasCustomPrompt="1"/>
          </p:nvPr>
        </p:nvSpPr>
        <p:spPr>
          <a:xfrm>
            <a:off x="1947165" y="1987648"/>
            <a:ext cx="3972022" cy="350300"/>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38" name="Picture Placeholder 26">
            <a:extLst>
              <a:ext uri="{FF2B5EF4-FFF2-40B4-BE49-F238E27FC236}">
                <a16:creationId xmlns:a16="http://schemas.microsoft.com/office/drawing/2014/main" id="{A23D5FED-E5C5-41C5-AC8B-1441BD6C75DA}"/>
              </a:ext>
            </a:extLst>
          </p:cNvPr>
          <p:cNvSpPr>
            <a:spLocks noGrp="1" noChangeAspect="1"/>
          </p:cNvSpPr>
          <p:nvPr>
            <p:ph type="pic" sz="quarter" idx="18" hasCustomPrompt="1"/>
          </p:nvPr>
        </p:nvSpPr>
        <p:spPr>
          <a:xfrm>
            <a:off x="6247195" y="848926"/>
            <a:ext cx="1620000" cy="1618895"/>
          </a:xfrm>
          <a:prstGeom prst="ellipse">
            <a:avLst/>
          </a:prstGeom>
          <a:solidFill>
            <a:srgbClr val="056B70"/>
          </a:solidFill>
        </p:spPr>
        <p:txBody>
          <a:bodyPr anchor="ctr">
            <a:normAutofit/>
          </a:bodyPr>
          <a:lstStyle>
            <a:lvl1pPr marL="0" indent="0" algn="ctr">
              <a:buNone/>
              <a:defRPr sz="1600">
                <a:solidFill>
                  <a:schemeClr val="bg1"/>
                </a:solidFill>
                <a:latin typeface="+mj-lt"/>
              </a:defRPr>
            </a:lvl1pPr>
          </a:lstStyle>
          <a:p>
            <a:r>
              <a:rPr lang="en-US" dirty="0"/>
              <a:t>Speakers picture</a:t>
            </a:r>
          </a:p>
        </p:txBody>
      </p:sp>
      <p:sp>
        <p:nvSpPr>
          <p:cNvPr id="39" name="Text Placeholder 4">
            <a:extLst>
              <a:ext uri="{FF2B5EF4-FFF2-40B4-BE49-F238E27FC236}">
                <a16:creationId xmlns:a16="http://schemas.microsoft.com/office/drawing/2014/main" id="{003984A4-B0BE-42A3-BA13-5AD166866972}"/>
              </a:ext>
            </a:extLst>
          </p:cNvPr>
          <p:cNvSpPr>
            <a:spLocks noGrp="1"/>
          </p:cNvSpPr>
          <p:nvPr>
            <p:ph type="body" sz="quarter" idx="19" hasCustomPrompt="1"/>
          </p:nvPr>
        </p:nvSpPr>
        <p:spPr>
          <a:xfrm>
            <a:off x="8023130" y="960815"/>
            <a:ext cx="3972022" cy="526350"/>
          </a:xfrm>
          <a:solidFill>
            <a:schemeClr val="bg1">
              <a:lumMod val="95000"/>
              <a:alpha val="90000"/>
            </a:schemeClr>
          </a:solidFill>
        </p:spPr>
        <p:txBody>
          <a:bodyPr lIns="180000" tIns="180000" rIns="180000" bIns="180000" anchor="ctr" anchorCtr="0">
            <a:noAutofit/>
          </a:bodyPr>
          <a:lstStyle>
            <a:lvl1pPr marL="0" indent="0">
              <a:buNone/>
              <a:defRPr sz="28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0" name="Text Placeholder 4">
            <a:extLst>
              <a:ext uri="{FF2B5EF4-FFF2-40B4-BE49-F238E27FC236}">
                <a16:creationId xmlns:a16="http://schemas.microsoft.com/office/drawing/2014/main" id="{3DE1CCBA-54A5-4A97-AD61-3B8DAF2498D6}"/>
              </a:ext>
            </a:extLst>
          </p:cNvPr>
          <p:cNvSpPr>
            <a:spLocks noGrp="1"/>
          </p:cNvSpPr>
          <p:nvPr>
            <p:ph type="body" sz="quarter" idx="20" hasCustomPrompt="1"/>
          </p:nvPr>
        </p:nvSpPr>
        <p:spPr>
          <a:xfrm>
            <a:off x="8019480" y="1562237"/>
            <a:ext cx="3972022" cy="350299"/>
          </a:xfrm>
          <a:solidFill>
            <a:schemeClr val="bg1">
              <a:lumMod val="95000"/>
              <a:alpha val="90000"/>
            </a:schemeClr>
          </a:solidFill>
        </p:spPr>
        <p:txBody>
          <a:bodyPr lIns="180000" tIns="180000" rIns="180000" bIns="180000" anchor="ctr" anchorCtr="0">
            <a:noAutofit/>
          </a:bodyPr>
          <a:lstStyle>
            <a:lvl1pPr marL="0" indent="0">
              <a:buNone/>
              <a:defRPr sz="1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41" name="Text Placeholder 4">
            <a:extLst>
              <a:ext uri="{FF2B5EF4-FFF2-40B4-BE49-F238E27FC236}">
                <a16:creationId xmlns:a16="http://schemas.microsoft.com/office/drawing/2014/main" id="{AF319B09-340A-4368-B34C-7C9FB5343F1D}"/>
              </a:ext>
            </a:extLst>
          </p:cNvPr>
          <p:cNvSpPr>
            <a:spLocks noGrp="1"/>
          </p:cNvSpPr>
          <p:nvPr>
            <p:ph type="body" sz="quarter" idx="21" hasCustomPrompt="1"/>
          </p:nvPr>
        </p:nvSpPr>
        <p:spPr>
          <a:xfrm>
            <a:off x="8019480" y="1975203"/>
            <a:ext cx="3972022" cy="350300"/>
          </a:xfrm>
          <a:solidFill>
            <a:schemeClr val="bg1">
              <a:lumMod val="95000"/>
              <a:alpha val="90000"/>
            </a:schemeClr>
          </a:solidFill>
        </p:spPr>
        <p:txBody>
          <a:bodyPr lIns="180000" tIns="180000" rIns="180000" bIns="180000" anchor="ctr" anchorCtr="0">
            <a:noAutofit/>
          </a:bodyPr>
          <a:lstStyle>
            <a:lvl1pPr marL="0" indent="0">
              <a:buNone/>
              <a:defRPr sz="1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pic>
        <p:nvPicPr>
          <p:cNvPr id="42" name="Imagen 41">
            <a:extLst>
              <a:ext uri="{FF2B5EF4-FFF2-40B4-BE49-F238E27FC236}">
                <a16:creationId xmlns:a16="http://schemas.microsoft.com/office/drawing/2014/main" id="{348F22AF-1883-40E9-9D21-E3A665B0C984}"/>
              </a:ext>
            </a:extLst>
          </p:cNvPr>
          <p:cNvPicPr>
            <a:picLocks noChangeAspect="1"/>
          </p:cNvPicPr>
          <p:nvPr userDrawn="1"/>
        </p:nvPicPr>
        <p:blipFill>
          <a:blip r:embed="rId2"/>
          <a:stretch>
            <a:fillRect/>
          </a:stretch>
        </p:blipFill>
        <p:spPr>
          <a:xfrm>
            <a:off x="6908616" y="3140974"/>
            <a:ext cx="360000" cy="292679"/>
          </a:xfrm>
          <a:prstGeom prst="rect">
            <a:avLst/>
          </a:prstGeom>
        </p:spPr>
      </p:pic>
      <p:pic>
        <p:nvPicPr>
          <p:cNvPr id="47" name="Imagen 46">
            <a:extLst>
              <a:ext uri="{FF2B5EF4-FFF2-40B4-BE49-F238E27FC236}">
                <a16:creationId xmlns:a16="http://schemas.microsoft.com/office/drawing/2014/main" id="{94292FD1-60B6-4534-91EE-6D6155468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08616" y="2701846"/>
            <a:ext cx="360000" cy="360000"/>
          </a:xfrm>
          <a:prstGeom prst="rect">
            <a:avLst/>
          </a:prstGeom>
        </p:spPr>
      </p:pic>
      <p:grpSp>
        <p:nvGrpSpPr>
          <p:cNvPr id="3" name="Grupo 2">
            <a:extLst>
              <a:ext uri="{FF2B5EF4-FFF2-40B4-BE49-F238E27FC236}">
                <a16:creationId xmlns:a16="http://schemas.microsoft.com/office/drawing/2014/main" id="{C7E97F3F-473F-47F6-B035-B0B15D8977C9}"/>
              </a:ext>
            </a:extLst>
          </p:cNvPr>
          <p:cNvGrpSpPr/>
          <p:nvPr userDrawn="1"/>
        </p:nvGrpSpPr>
        <p:grpSpPr>
          <a:xfrm>
            <a:off x="6926616" y="3558639"/>
            <a:ext cx="324000" cy="324000"/>
            <a:chOff x="6926616" y="3558639"/>
            <a:chExt cx="324000" cy="324000"/>
          </a:xfrm>
        </p:grpSpPr>
        <p:sp>
          <p:nvSpPr>
            <p:cNvPr id="2" name="Rectángulo 1">
              <a:extLst>
                <a:ext uri="{FF2B5EF4-FFF2-40B4-BE49-F238E27FC236}">
                  <a16:creationId xmlns:a16="http://schemas.microsoft.com/office/drawing/2014/main" id="{1A327F06-D9CC-43F7-A309-B5EB32555A65}"/>
                </a:ext>
              </a:extLst>
            </p:cNvPr>
            <p:cNvSpPr/>
            <p:nvPr userDrawn="1"/>
          </p:nvSpPr>
          <p:spPr>
            <a:xfrm>
              <a:off x="6936804" y="3569827"/>
              <a:ext cx="295052" cy="29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Freeform 9">
              <a:extLst>
                <a:ext uri="{FF2B5EF4-FFF2-40B4-BE49-F238E27FC236}">
                  <a16:creationId xmlns:a16="http://schemas.microsoft.com/office/drawing/2014/main" id="{27FCAEFF-57E0-4A75-8AC4-E53C241B2FE9}"/>
                </a:ext>
              </a:extLst>
            </p:cNvPr>
            <p:cNvSpPr>
              <a:spLocks noChangeAspect="1" noEditPoints="1"/>
            </p:cNvSpPr>
            <p:nvPr userDrawn="1"/>
          </p:nvSpPr>
          <p:spPr bwMode="auto">
            <a:xfrm>
              <a:off x="6926616" y="3558639"/>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49" name="Text Placeholder 4">
            <a:extLst>
              <a:ext uri="{FF2B5EF4-FFF2-40B4-BE49-F238E27FC236}">
                <a16:creationId xmlns:a16="http://schemas.microsoft.com/office/drawing/2014/main" id="{7E4FB6F8-343E-430A-AD50-592228AF6E09}"/>
              </a:ext>
            </a:extLst>
          </p:cNvPr>
          <p:cNvSpPr>
            <a:spLocks noGrp="1"/>
          </p:cNvSpPr>
          <p:nvPr>
            <p:ph type="body" sz="quarter" idx="22" hasCustomPrompt="1"/>
          </p:nvPr>
        </p:nvSpPr>
        <p:spPr>
          <a:xfrm>
            <a:off x="7362014" y="2693406"/>
            <a:ext cx="4629488"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50" name="Text Placeholder 4">
            <a:extLst>
              <a:ext uri="{FF2B5EF4-FFF2-40B4-BE49-F238E27FC236}">
                <a16:creationId xmlns:a16="http://schemas.microsoft.com/office/drawing/2014/main" id="{9B46BC94-52A5-4D27-97C8-1F01DCF39E65}"/>
              </a:ext>
            </a:extLst>
          </p:cNvPr>
          <p:cNvSpPr>
            <a:spLocks noGrp="1"/>
          </p:cNvSpPr>
          <p:nvPr>
            <p:ph type="body" sz="quarter" idx="23" hasCustomPrompt="1"/>
          </p:nvPr>
        </p:nvSpPr>
        <p:spPr>
          <a:xfrm>
            <a:off x="7361967" y="3120546"/>
            <a:ext cx="4629487"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51" name="Text Placeholder 4">
            <a:extLst>
              <a:ext uri="{FF2B5EF4-FFF2-40B4-BE49-F238E27FC236}">
                <a16:creationId xmlns:a16="http://schemas.microsoft.com/office/drawing/2014/main" id="{37700ABB-A2A1-4046-A53B-6B8A38FA3B61}"/>
              </a:ext>
            </a:extLst>
          </p:cNvPr>
          <p:cNvSpPr>
            <a:spLocks noGrp="1"/>
          </p:cNvSpPr>
          <p:nvPr>
            <p:ph type="body" sz="quarter" idx="24" hasCustomPrompt="1"/>
          </p:nvPr>
        </p:nvSpPr>
        <p:spPr>
          <a:xfrm>
            <a:off x="7361968" y="3540639"/>
            <a:ext cx="4629486"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52" name="Text Placeholder 4">
            <a:extLst>
              <a:ext uri="{FF2B5EF4-FFF2-40B4-BE49-F238E27FC236}">
                <a16:creationId xmlns:a16="http://schemas.microsoft.com/office/drawing/2014/main" id="{D00D689D-F601-4848-8AB1-F672AD6676DD}"/>
              </a:ext>
            </a:extLst>
          </p:cNvPr>
          <p:cNvSpPr>
            <a:spLocks noGrp="1"/>
          </p:cNvSpPr>
          <p:nvPr>
            <p:ph type="body" sz="quarter" idx="25" hasCustomPrompt="1"/>
          </p:nvPr>
        </p:nvSpPr>
        <p:spPr>
          <a:xfrm>
            <a:off x="7362013" y="3961155"/>
            <a:ext cx="4629441" cy="1080000"/>
          </a:xfrm>
          <a:solidFill>
            <a:schemeClr val="bg1">
              <a:lumMod val="95000"/>
              <a:alpha val="90000"/>
            </a:schemeClr>
          </a:solidFill>
        </p:spPr>
        <p:txBody>
          <a:bodyPr lIns="180000" tIns="180000" rIns="180000" bIns="180000" anchor="t"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pic>
        <p:nvPicPr>
          <p:cNvPr id="60" name="Imagen 59">
            <a:extLst>
              <a:ext uri="{FF2B5EF4-FFF2-40B4-BE49-F238E27FC236}">
                <a16:creationId xmlns:a16="http://schemas.microsoft.com/office/drawing/2014/main" id="{76388F64-5346-4134-894B-C2BAB4F27B6F}"/>
              </a:ext>
            </a:extLst>
          </p:cNvPr>
          <p:cNvPicPr>
            <a:picLocks noChangeAspect="1"/>
          </p:cNvPicPr>
          <p:nvPr userDrawn="1"/>
        </p:nvPicPr>
        <p:blipFill>
          <a:blip r:embed="rId2"/>
          <a:stretch>
            <a:fillRect/>
          </a:stretch>
        </p:blipFill>
        <p:spPr>
          <a:xfrm>
            <a:off x="837378" y="3140949"/>
            <a:ext cx="360000" cy="292679"/>
          </a:xfrm>
          <a:prstGeom prst="rect">
            <a:avLst/>
          </a:prstGeom>
        </p:spPr>
      </p:pic>
      <p:pic>
        <p:nvPicPr>
          <p:cNvPr id="61" name="Imagen 60">
            <a:extLst>
              <a:ext uri="{FF2B5EF4-FFF2-40B4-BE49-F238E27FC236}">
                <a16:creationId xmlns:a16="http://schemas.microsoft.com/office/drawing/2014/main" id="{AF2BCE2B-36FA-45E9-A508-4B9A469D1E0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7378" y="2701821"/>
            <a:ext cx="360000" cy="360000"/>
          </a:xfrm>
          <a:prstGeom prst="rect">
            <a:avLst/>
          </a:prstGeom>
        </p:spPr>
      </p:pic>
      <p:sp>
        <p:nvSpPr>
          <p:cNvPr id="62" name="Freeform 9">
            <a:extLst>
              <a:ext uri="{FF2B5EF4-FFF2-40B4-BE49-F238E27FC236}">
                <a16:creationId xmlns:a16="http://schemas.microsoft.com/office/drawing/2014/main" id="{0C1F2F93-B0CD-4DE2-87E2-09636502E049}"/>
              </a:ext>
            </a:extLst>
          </p:cNvPr>
          <p:cNvSpPr>
            <a:spLocks noChangeAspect="1" noEditPoints="1"/>
          </p:cNvSpPr>
          <p:nvPr userDrawn="1"/>
        </p:nvSpPr>
        <p:spPr bwMode="auto">
          <a:xfrm>
            <a:off x="855378" y="3558614"/>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Text Placeholder 4">
            <a:extLst>
              <a:ext uri="{FF2B5EF4-FFF2-40B4-BE49-F238E27FC236}">
                <a16:creationId xmlns:a16="http://schemas.microsoft.com/office/drawing/2014/main" id="{12C9FA2F-7F70-4109-AD82-A47080A61092}"/>
              </a:ext>
            </a:extLst>
          </p:cNvPr>
          <p:cNvSpPr>
            <a:spLocks noGrp="1"/>
          </p:cNvSpPr>
          <p:nvPr>
            <p:ph type="body" sz="quarter" idx="26" hasCustomPrompt="1"/>
          </p:nvPr>
        </p:nvSpPr>
        <p:spPr>
          <a:xfrm>
            <a:off x="1290776" y="2693381"/>
            <a:ext cx="4629488"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67" name="Text Placeholder 4">
            <a:extLst>
              <a:ext uri="{FF2B5EF4-FFF2-40B4-BE49-F238E27FC236}">
                <a16:creationId xmlns:a16="http://schemas.microsoft.com/office/drawing/2014/main" id="{9F4D0BDA-BFAF-4270-ABCA-C629266BBC37}"/>
              </a:ext>
            </a:extLst>
          </p:cNvPr>
          <p:cNvSpPr>
            <a:spLocks noGrp="1"/>
          </p:cNvSpPr>
          <p:nvPr>
            <p:ph type="body" sz="quarter" idx="27" hasCustomPrompt="1"/>
          </p:nvPr>
        </p:nvSpPr>
        <p:spPr>
          <a:xfrm>
            <a:off x="1290729" y="3120521"/>
            <a:ext cx="4629487"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68" name="Text Placeholder 4">
            <a:extLst>
              <a:ext uri="{FF2B5EF4-FFF2-40B4-BE49-F238E27FC236}">
                <a16:creationId xmlns:a16="http://schemas.microsoft.com/office/drawing/2014/main" id="{107B232F-D81F-41BE-9C8B-3F621FC09606}"/>
              </a:ext>
            </a:extLst>
          </p:cNvPr>
          <p:cNvSpPr>
            <a:spLocks noGrp="1"/>
          </p:cNvSpPr>
          <p:nvPr>
            <p:ph type="body" sz="quarter" idx="28" hasCustomPrompt="1"/>
          </p:nvPr>
        </p:nvSpPr>
        <p:spPr>
          <a:xfrm>
            <a:off x="1290730" y="3540614"/>
            <a:ext cx="4629486"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70" name="Text Placeholder 4">
            <a:extLst>
              <a:ext uri="{FF2B5EF4-FFF2-40B4-BE49-F238E27FC236}">
                <a16:creationId xmlns:a16="http://schemas.microsoft.com/office/drawing/2014/main" id="{3877B289-0A55-4A3E-A092-7F6A28C5FFD7}"/>
              </a:ext>
            </a:extLst>
          </p:cNvPr>
          <p:cNvSpPr>
            <a:spLocks noGrp="1"/>
          </p:cNvSpPr>
          <p:nvPr>
            <p:ph type="body" sz="quarter" idx="29" hasCustomPrompt="1"/>
          </p:nvPr>
        </p:nvSpPr>
        <p:spPr>
          <a:xfrm>
            <a:off x="1290775" y="3961130"/>
            <a:ext cx="4629441" cy="1080000"/>
          </a:xfrm>
          <a:solidFill>
            <a:schemeClr val="bg1">
              <a:lumMod val="95000"/>
              <a:alpha val="90000"/>
            </a:schemeClr>
          </a:solidFill>
        </p:spPr>
        <p:txBody>
          <a:bodyPr lIns="180000" tIns="180000" rIns="180000" bIns="180000" anchor="t"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Tree>
    <p:extLst>
      <p:ext uri="{BB962C8B-B14F-4D97-AF65-F5344CB8AC3E}">
        <p14:creationId xmlns:p14="http://schemas.microsoft.com/office/powerpoint/2010/main" val="14604131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ff Extra info (Right)">
    <p:spTree>
      <p:nvGrpSpPr>
        <p:cNvPr id="1" name=""/>
        <p:cNvGrpSpPr/>
        <p:nvPr/>
      </p:nvGrpSpPr>
      <p:grpSpPr>
        <a:xfrm>
          <a:off x="0" y="0"/>
          <a:ext cx="0" cy="0"/>
          <a:chOff x="0" y="0"/>
          <a:chExt cx="0" cy="0"/>
        </a:xfrm>
      </p:grpSpPr>
      <p:grpSp>
        <p:nvGrpSpPr>
          <p:cNvPr id="91" name="Group 4">
            <a:extLst>
              <a:ext uri="{FF2B5EF4-FFF2-40B4-BE49-F238E27FC236}">
                <a16:creationId xmlns:a16="http://schemas.microsoft.com/office/drawing/2014/main" id="{C945E476-BF46-4028-95AF-238A0CBFB5AC}"/>
              </a:ext>
            </a:extLst>
          </p:cNvPr>
          <p:cNvGrpSpPr/>
          <p:nvPr userDrawn="1"/>
        </p:nvGrpSpPr>
        <p:grpSpPr>
          <a:xfrm>
            <a:off x="7812000" y="-712800"/>
            <a:ext cx="4981868" cy="3747927"/>
            <a:chOff x="2432790" y="730250"/>
            <a:chExt cx="7132330" cy="5365749"/>
          </a:xfrm>
          <a:solidFill>
            <a:srgbClr val="B5C6CD"/>
          </a:solidFill>
        </p:grpSpPr>
        <p:sp>
          <p:nvSpPr>
            <p:cNvPr id="92" name="Freeform 5">
              <a:extLst>
                <a:ext uri="{FF2B5EF4-FFF2-40B4-BE49-F238E27FC236}">
                  <a16:creationId xmlns:a16="http://schemas.microsoft.com/office/drawing/2014/main" id="{338DA6AF-3260-4D52-9506-E2FFAEDF5AD6}"/>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828EEC31-616B-4BB3-870D-0B7667E385E6}"/>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27EF5991-F498-4100-B4A6-F4EF17706D08}"/>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46806471-BE01-4A6F-8F72-66D981863B00}"/>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EECDC6D9-2759-49B5-A931-8F5D4F301606}"/>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3A4C149-228D-462C-9392-90CD58C78C2F}"/>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6D499FCC-5992-431B-9290-43E9F377210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8A907C54-A800-44CA-B400-8031D629BD5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95D76755-C634-4F04-9897-309DC22E009A}"/>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5">
              <a:extLst>
                <a:ext uri="{FF2B5EF4-FFF2-40B4-BE49-F238E27FC236}">
                  <a16:creationId xmlns:a16="http://schemas.microsoft.com/office/drawing/2014/main" id="{7F7B51C9-077A-4870-908E-61348F6C2287}"/>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CF1C920B-BC31-4313-A96E-9052C12C7D3F}"/>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3E5A68B4-4AD8-488A-B73A-67D8222FCF60}"/>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DDCC37C9-12EE-4E54-91C4-0B95BEE42E92}"/>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810566AB-F9DE-488C-8283-4A7C36F59722}"/>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51C75B94-4214-4F52-990C-833BB9CA965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4296275E-998A-414C-8D22-74F06AF422D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
              <a:extLst>
                <a:ext uri="{FF2B5EF4-FFF2-40B4-BE49-F238E27FC236}">
                  <a16:creationId xmlns:a16="http://schemas.microsoft.com/office/drawing/2014/main" id="{58FBF55D-67AA-48B1-A338-3D86C0FF2904}"/>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D08891E9-1F74-4ACD-8801-E69F38E8D70C}"/>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358041"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5" name="Grupo 44">
            <a:extLst>
              <a:ext uri="{FF2B5EF4-FFF2-40B4-BE49-F238E27FC236}">
                <a16:creationId xmlns:a16="http://schemas.microsoft.com/office/drawing/2014/main" id="{2056FF5B-231D-4DDF-B32B-5F054B31D790}"/>
              </a:ext>
            </a:extLst>
          </p:cNvPr>
          <p:cNvGrpSpPr/>
          <p:nvPr userDrawn="1"/>
        </p:nvGrpSpPr>
        <p:grpSpPr>
          <a:xfrm>
            <a:off x="79022" y="6274420"/>
            <a:ext cx="1676400" cy="495108"/>
            <a:chOff x="10115551" y="5745959"/>
            <a:chExt cx="1676400" cy="495108"/>
          </a:xfrm>
        </p:grpSpPr>
        <p:sp>
          <p:nvSpPr>
            <p:cNvPr id="70" name="CuadroTexto 69">
              <a:extLst>
                <a:ext uri="{FF2B5EF4-FFF2-40B4-BE49-F238E27FC236}">
                  <a16:creationId xmlns:a16="http://schemas.microsoft.com/office/drawing/2014/main" id="{0A1F5D77-AE62-47EE-B2B2-76B5008FADE9}"/>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1" name="Imagen 70">
              <a:extLst>
                <a:ext uri="{FF2B5EF4-FFF2-40B4-BE49-F238E27FC236}">
                  <a16:creationId xmlns:a16="http://schemas.microsoft.com/office/drawing/2014/main" id="{F97714D9-37E5-4A77-AE70-3925C883D119}"/>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3913285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ar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4C75D4A4-1BD0-4560-B8F6-C4AA8C2DD181}"/>
              </a:ext>
            </a:extLst>
          </p:cNvPr>
          <p:cNvGrpSpPr/>
          <p:nvPr userDrawn="1"/>
        </p:nvGrpSpPr>
        <p:grpSpPr>
          <a:xfrm>
            <a:off x="10436578" y="6274420"/>
            <a:ext cx="1676400" cy="495108"/>
            <a:chOff x="10115551" y="5745959"/>
            <a:chExt cx="1676400" cy="495108"/>
          </a:xfrm>
        </p:grpSpPr>
        <p:sp>
          <p:nvSpPr>
            <p:cNvPr id="6" name="CuadroTexto 5">
              <a:extLst>
                <a:ext uri="{FF2B5EF4-FFF2-40B4-BE49-F238E27FC236}">
                  <a16:creationId xmlns:a16="http://schemas.microsoft.com/office/drawing/2014/main" id="{D31259CC-DE27-44CB-A3C5-9EC0120E08DC}"/>
                </a:ext>
              </a:extLst>
            </p:cNvPr>
            <p:cNvSpPr txBox="1"/>
            <p:nvPr userDrawn="1"/>
          </p:nvSpPr>
          <p:spPr>
            <a:xfrm>
              <a:off x="10115551" y="5745959"/>
              <a:ext cx="1676400" cy="495108"/>
            </a:xfrm>
            <a:prstGeom prst="rect">
              <a:avLst/>
            </a:prstGeom>
            <a:solidFill>
              <a:schemeClr val="bg1">
                <a:lumMod val="95000"/>
                <a:alpha val="85000"/>
              </a:schemeClr>
            </a:solid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 name="Imagen 6">
              <a:extLst>
                <a:ext uri="{FF2B5EF4-FFF2-40B4-BE49-F238E27FC236}">
                  <a16:creationId xmlns:a16="http://schemas.microsoft.com/office/drawing/2014/main" id="{41A5087E-9F24-4B19-ACA1-4AFA7A70C095}"/>
                </a:ext>
              </a:extLst>
            </p:cNvPr>
            <p:cNvPicPr>
              <a:picLocks noChangeAspect="1"/>
            </p:cNvPicPr>
            <p:nvPr userDrawn="1"/>
          </p:nvPicPr>
          <p:blipFill>
            <a:blip r:embed="rId3"/>
            <a:stretch>
              <a:fillRect/>
            </a:stretch>
          </p:blipFill>
          <p:spPr>
            <a:xfrm>
              <a:off x="10253695" y="5867440"/>
              <a:ext cx="348003" cy="282925"/>
            </a:xfrm>
            <a:prstGeom prst="rect">
              <a:avLst/>
            </a:prstGeom>
          </p:spPr>
        </p:pic>
      </p:grpSp>
      <p:sp>
        <p:nvSpPr>
          <p:cNvPr id="15" name="Rectángulo 14">
            <a:extLst>
              <a:ext uri="{FF2B5EF4-FFF2-40B4-BE49-F238E27FC236}">
                <a16:creationId xmlns:a16="http://schemas.microsoft.com/office/drawing/2014/main" id="{64586CF8-2CE0-4BD4-A9DF-1C27B983FC15}"/>
              </a:ext>
            </a:extLst>
          </p:cNvPr>
          <p:cNvSpPr/>
          <p:nvPr userDrawn="1"/>
        </p:nvSpPr>
        <p:spPr>
          <a:xfrm>
            <a:off x="5392851" y="4017802"/>
            <a:ext cx="1749197" cy="369332"/>
          </a:xfrm>
          <a:prstGeom prst="rect">
            <a:avLst/>
          </a:prstGeom>
        </p:spPr>
        <p:txBody>
          <a:bodyPr wrap="none">
            <a:spAutoFit/>
          </a:bodyPr>
          <a:lstStyle/>
          <a:p>
            <a:pPr lvl="0"/>
            <a:r>
              <a:rPr lang="es-ES" sz="1800" b="0" kern="1200" noProof="0" dirty="0">
                <a:solidFill>
                  <a:srgbClr val="FFFFFF"/>
                </a:solidFill>
                <a:latin typeface="Segoe UI" panose="020B0502040204020203" pitchFamily="34" charset="0"/>
                <a:ea typeface="+mn-ea"/>
                <a:cs typeface="Segoe UI" panose="020B0502040204020203" pitchFamily="34" charset="0"/>
              </a:rPr>
              <a:t>June 22</a:t>
            </a:r>
            <a:r>
              <a:rPr lang="en-US" sz="1800" b="0" kern="1200" baseline="30000" noProof="0" dirty="0">
                <a:solidFill>
                  <a:srgbClr val="FFFFFF"/>
                </a:solidFill>
                <a:latin typeface="Segoe UI" panose="020B0502040204020203" pitchFamily="34" charset="0"/>
                <a:ea typeface="+mn-ea"/>
                <a:cs typeface="Segoe UI" panose="020B0502040204020203" pitchFamily="34" charset="0"/>
              </a:rPr>
              <a:t>nd</a:t>
            </a:r>
            <a:r>
              <a:rPr lang="en-US" sz="1800" b="0" kern="1200" dirty="0">
                <a:solidFill>
                  <a:srgbClr val="FFFFFF"/>
                </a:solidFill>
                <a:latin typeface="Segoe UI" panose="020B0502040204020203" pitchFamily="34" charset="0"/>
                <a:ea typeface="+mn-ea"/>
                <a:cs typeface="Segoe UI" panose="020B0502040204020203" pitchFamily="34" charset="0"/>
              </a:rPr>
              <a:t>, </a:t>
            </a:r>
            <a:r>
              <a:rPr lang="es-ES" sz="1800" b="0" kern="1200" dirty="0">
                <a:solidFill>
                  <a:srgbClr val="FFFFFF"/>
                </a:solidFill>
                <a:latin typeface="Segoe UI" panose="020B0502040204020203" pitchFamily="34" charset="0"/>
                <a:ea typeface="+mn-ea"/>
                <a:cs typeface="Segoe UI" panose="020B0502040204020203" pitchFamily="34" charset="0"/>
              </a:rPr>
              <a:t>2019</a:t>
            </a:r>
          </a:p>
        </p:txBody>
      </p:sp>
      <p:sp>
        <p:nvSpPr>
          <p:cNvPr id="16" name="Rectángulo 15" hidden="1">
            <a:extLst>
              <a:ext uri="{FF2B5EF4-FFF2-40B4-BE49-F238E27FC236}">
                <a16:creationId xmlns:a16="http://schemas.microsoft.com/office/drawing/2014/main" id="{A327EA2F-7D14-4DDC-A6B3-4CAF182C0689}"/>
              </a:ext>
            </a:extLst>
          </p:cNvPr>
          <p:cNvSpPr/>
          <p:nvPr userDrawn="1"/>
        </p:nvSpPr>
        <p:spPr>
          <a:xfrm>
            <a:off x="4299673" y="1769319"/>
            <a:ext cx="3592650" cy="707886"/>
          </a:xfrm>
          <a:prstGeom prst="rect">
            <a:avLst/>
          </a:prstGeom>
        </p:spPr>
        <p:txBody>
          <a:bodyPr wrap="none">
            <a:spAutoFit/>
          </a:bodyPr>
          <a:lstStyle/>
          <a:p>
            <a:pPr lvl="0"/>
            <a:r>
              <a:rPr lang="en-US" sz="4000" noProof="0" dirty="0">
                <a:solidFill>
                  <a:srgbClr val="FFFFFF"/>
                </a:solidFill>
                <a:latin typeface="+mj-lt"/>
              </a:rPr>
              <a:t>Session Name</a:t>
            </a:r>
          </a:p>
        </p:txBody>
      </p:sp>
      <p:sp>
        <p:nvSpPr>
          <p:cNvPr id="17" name="Rectángulo 16" hidden="1">
            <a:extLst>
              <a:ext uri="{FF2B5EF4-FFF2-40B4-BE49-F238E27FC236}">
                <a16:creationId xmlns:a16="http://schemas.microsoft.com/office/drawing/2014/main" id="{53375FB5-AD11-40D0-B8D0-F6C3BBC39502}"/>
              </a:ext>
            </a:extLst>
          </p:cNvPr>
          <p:cNvSpPr/>
          <p:nvPr userDrawn="1"/>
        </p:nvSpPr>
        <p:spPr>
          <a:xfrm>
            <a:off x="5118005" y="4652575"/>
            <a:ext cx="1955985" cy="400110"/>
          </a:xfrm>
          <a:prstGeom prst="rect">
            <a:avLst/>
          </a:prstGeom>
        </p:spPr>
        <p:txBody>
          <a:bodyPr wrap="none">
            <a:spAutoFit/>
          </a:bodyPr>
          <a:lstStyle/>
          <a:p>
            <a:pPr lvl="0"/>
            <a:r>
              <a:rPr lang="es-ES" sz="2000" dirty="0">
                <a:solidFill>
                  <a:srgbClr val="FFFFFF"/>
                </a:solidFill>
                <a:latin typeface="+mj-lt"/>
              </a:rPr>
              <a:t>Speaker </a:t>
            </a:r>
            <a:r>
              <a:rPr lang="es-ES" sz="2000" dirty="0" err="1">
                <a:solidFill>
                  <a:srgbClr val="FFFFFF"/>
                </a:solidFill>
                <a:latin typeface="+mj-lt"/>
              </a:rPr>
              <a:t>Name</a:t>
            </a:r>
            <a:endParaRPr lang="es-ES" sz="2000" dirty="0">
              <a:solidFill>
                <a:srgbClr val="FFFFFF"/>
              </a:solidFill>
              <a:latin typeface="+mj-lt"/>
            </a:endParaRPr>
          </a:p>
        </p:txBody>
      </p:sp>
    </p:spTree>
    <p:extLst>
      <p:ext uri="{BB962C8B-B14F-4D97-AF65-F5344CB8AC3E}">
        <p14:creationId xmlns:p14="http://schemas.microsoft.com/office/powerpoint/2010/main" val="423020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grpSp>
        <p:nvGrpSpPr>
          <p:cNvPr id="81" name="Group 4">
            <a:extLst>
              <a:ext uri="{FF2B5EF4-FFF2-40B4-BE49-F238E27FC236}">
                <a16:creationId xmlns:a16="http://schemas.microsoft.com/office/drawing/2014/main" id="{BC227C12-0D7B-4BAA-965D-4CA9DB1D9761}"/>
              </a:ext>
            </a:extLst>
          </p:cNvPr>
          <p:cNvGrpSpPr/>
          <p:nvPr userDrawn="1"/>
        </p:nvGrpSpPr>
        <p:grpSpPr>
          <a:xfrm>
            <a:off x="7965797" y="-561381"/>
            <a:ext cx="4981868" cy="3747927"/>
            <a:chOff x="2432790" y="730250"/>
            <a:chExt cx="7132330" cy="5365749"/>
          </a:xfrm>
          <a:solidFill>
            <a:srgbClr val="B5C6CD"/>
          </a:solidFill>
        </p:grpSpPr>
        <p:sp>
          <p:nvSpPr>
            <p:cNvPr id="82" name="Freeform 5">
              <a:extLst>
                <a:ext uri="{FF2B5EF4-FFF2-40B4-BE49-F238E27FC236}">
                  <a16:creationId xmlns:a16="http://schemas.microsoft.com/office/drawing/2014/main" id="{0556950C-2B27-4F49-8D55-EFD295E4A493}"/>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5C773D5B-3A85-4D3D-873B-B53D3E4E9E9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
              <a:extLst>
                <a:ext uri="{FF2B5EF4-FFF2-40B4-BE49-F238E27FC236}">
                  <a16:creationId xmlns:a16="http://schemas.microsoft.com/office/drawing/2014/main" id="{0EB815D1-C972-4CD7-8B99-B774ACECE7E6}"/>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
              <a:extLst>
                <a:ext uri="{FF2B5EF4-FFF2-40B4-BE49-F238E27FC236}">
                  <a16:creationId xmlns:a16="http://schemas.microsoft.com/office/drawing/2014/main" id="{FD4CE28C-CB64-464D-9CBD-04AB83813F79}"/>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F2199F08-354A-4EB1-BF57-6E57539472CB}"/>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
              <a:extLst>
                <a:ext uri="{FF2B5EF4-FFF2-40B4-BE49-F238E27FC236}">
                  <a16:creationId xmlns:a16="http://schemas.microsoft.com/office/drawing/2014/main" id="{EB37BEB7-3204-4C24-A3AB-4B2DB19AF8A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1">
              <a:extLst>
                <a:ext uri="{FF2B5EF4-FFF2-40B4-BE49-F238E27FC236}">
                  <a16:creationId xmlns:a16="http://schemas.microsoft.com/office/drawing/2014/main" id="{89919BF7-6A17-4AB2-9A3B-AD7C0D113845}"/>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2">
              <a:extLst>
                <a:ext uri="{FF2B5EF4-FFF2-40B4-BE49-F238E27FC236}">
                  <a16:creationId xmlns:a16="http://schemas.microsoft.com/office/drawing/2014/main" id="{34AB4F10-0742-4230-B1A8-4D6733342FF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
              <a:extLst>
                <a:ext uri="{FF2B5EF4-FFF2-40B4-BE49-F238E27FC236}">
                  <a16:creationId xmlns:a16="http://schemas.microsoft.com/office/drawing/2014/main" id="{9D5A183F-0A1C-4AA9-B63A-CAEF847BB07F}"/>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8922B60E-36CF-4B23-83AC-C7C171372A7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C448AFC9-01A5-4155-9990-F7A245AD153A}"/>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
              <a:extLst>
                <a:ext uri="{FF2B5EF4-FFF2-40B4-BE49-F238E27FC236}">
                  <a16:creationId xmlns:a16="http://schemas.microsoft.com/office/drawing/2014/main" id="{A4722218-630A-4B7B-BC2D-22801077CA40}"/>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
              <a:extLst>
                <a:ext uri="{FF2B5EF4-FFF2-40B4-BE49-F238E27FC236}">
                  <a16:creationId xmlns:a16="http://schemas.microsoft.com/office/drawing/2014/main" id="{6DEBBA7D-FA9B-4AE6-A6F7-524F4807BED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983FC88A-8A8F-444C-A851-2C35935630DD}"/>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AC011CDC-B5CE-4F6F-A889-D08998BD40B8}"/>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
              <a:extLst>
                <a:ext uri="{FF2B5EF4-FFF2-40B4-BE49-F238E27FC236}">
                  <a16:creationId xmlns:a16="http://schemas.microsoft.com/office/drawing/2014/main" id="{426DAE92-A070-4387-AF21-82143E87F1B4}"/>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C35202CE-D3F9-49F8-8598-5EFDDE7DC89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6B52986D-3F1E-4601-B22A-6E4287185BA9}"/>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 name="Group 4" hidden="1">
            <a:extLst>
              <a:ext uri="{FF2B5EF4-FFF2-40B4-BE49-F238E27FC236}">
                <a16:creationId xmlns:a16="http://schemas.microsoft.com/office/drawing/2014/main" id="{974ED01B-DAB2-4560-BFDB-D3B5B2EB226D}"/>
              </a:ext>
            </a:extLst>
          </p:cNvPr>
          <p:cNvGrpSpPr/>
          <p:nvPr userDrawn="1"/>
        </p:nvGrpSpPr>
        <p:grpSpPr>
          <a:xfrm>
            <a:off x="7813397" y="-713781"/>
            <a:ext cx="4981868" cy="3747927"/>
            <a:chOff x="2432790" y="730250"/>
            <a:chExt cx="7132330" cy="5365749"/>
          </a:xfrm>
          <a:solidFill>
            <a:srgbClr val="B5C6CD"/>
          </a:solidFill>
        </p:grpSpPr>
        <p:sp>
          <p:nvSpPr>
            <p:cNvPr id="33" name="Freeform 5">
              <a:extLst>
                <a:ext uri="{FF2B5EF4-FFF2-40B4-BE49-F238E27FC236}">
                  <a16:creationId xmlns:a16="http://schemas.microsoft.com/office/drawing/2014/main" id="{879807BC-3E46-446D-8D42-E50FA1C7B04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BAFA6478-6886-43E8-94F5-D0D2ACEDCEED}"/>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3F2158FF-B26B-402F-85DA-5FF2CB43AEA9}"/>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953F867E-F5EE-4D3A-9622-3FF3D29DFFEE}"/>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1270F311-D5BC-4E7B-937F-5A03EC63670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4798833B-A8E2-4EB1-B9F2-FF188E1BB211}"/>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469D502D-3E3C-460D-A446-B7DAB8F5959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CC226EAA-18C5-4970-B775-CFC2E3177542}"/>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3C7F2036-1683-4D0C-9411-8947BBAA5B8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9354ABA2-5FD8-4AE6-AD0F-DE862BA91F37}"/>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E9EAF537-357F-4BE6-BB6F-503D2383D842}"/>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93AB5D7B-975A-4624-9564-3F0990E1A65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502553FF-EACF-4755-BFC7-032CEED0FCE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719067C2-1B74-4BFE-88F9-45BE553E5D0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
              <a:extLst>
                <a:ext uri="{FF2B5EF4-FFF2-40B4-BE49-F238E27FC236}">
                  <a16:creationId xmlns:a16="http://schemas.microsoft.com/office/drawing/2014/main" id="{D644E685-BA35-4193-B648-684A72C58C9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CC3073CA-CDEC-4182-AC2A-048A84700D70}"/>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B7CA2367-AE14-4690-9346-F4E50C5F0D5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a:extLst>
                <a:ext uri="{FF2B5EF4-FFF2-40B4-BE49-F238E27FC236}">
                  <a16:creationId xmlns:a16="http://schemas.microsoft.com/office/drawing/2014/main" id="{18DC3AA2-6077-4E8C-ACD4-3DE49824C487}"/>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Rectángulo 27"/>
          <p:cNvSpPr/>
          <p:nvPr userDrawn="1"/>
        </p:nvSpPr>
        <p:spPr>
          <a:xfrm>
            <a:off x="4624875" y="518608"/>
            <a:ext cx="7241406" cy="523220"/>
          </a:xfrm>
          <a:prstGeom prst="rect">
            <a:avLst/>
          </a:prstGeom>
        </p:spPr>
        <p:txBody>
          <a:bodyPr wrap="none">
            <a:spAutoFit/>
          </a:bodyPr>
          <a:lstStyle/>
          <a:p>
            <a:r>
              <a:rPr lang="en-GB" sz="2800" u="sng" dirty="0">
                <a:solidFill>
                  <a:srgbClr val="CCA202"/>
                </a:solidFill>
                <a:latin typeface="Segoe UI Light" panose="020B0502040204020203" pitchFamily="34" charset="0"/>
                <a:cs typeface="Segoe UI Light" panose="020B0502040204020203" pitchFamily="34" charset="0"/>
              </a:rPr>
              <a:t>Gold sponsors _____________________       ______ </a:t>
            </a:r>
            <a:endParaRPr lang="en-US" sz="2800" u="sng" dirty="0">
              <a:solidFill>
                <a:srgbClr val="CCA202"/>
              </a:solidFill>
            </a:endParaRPr>
          </a:p>
        </p:txBody>
      </p:sp>
      <p:sp>
        <p:nvSpPr>
          <p:cNvPr id="11" name="Rectángulo 10"/>
          <p:cNvSpPr/>
          <p:nvPr userDrawn="1"/>
        </p:nvSpPr>
        <p:spPr>
          <a:xfrm>
            <a:off x="161455" y="2423413"/>
            <a:ext cx="7709483"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___________________________      __</a:t>
            </a:r>
            <a:endParaRPr lang="en-US" sz="2800" u="sng" dirty="0">
              <a:solidFill>
                <a:schemeClr val="bg1">
                  <a:lumMod val="65000"/>
                </a:schemeClr>
              </a:solidFill>
            </a:endParaRPr>
          </a:p>
        </p:txBody>
      </p:sp>
      <p:sp>
        <p:nvSpPr>
          <p:cNvPr id="15" name="Rectángulo 14"/>
          <p:cNvSpPr/>
          <p:nvPr userDrawn="1"/>
        </p:nvSpPr>
        <p:spPr>
          <a:xfrm>
            <a:off x="8219577" y="2425691"/>
            <a:ext cx="3646704"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sp>
        <p:nvSpPr>
          <p:cNvPr id="22" name="Rectángulo 21"/>
          <p:cNvSpPr/>
          <p:nvPr userDrawn="1"/>
        </p:nvSpPr>
        <p:spPr>
          <a:xfrm>
            <a:off x="163379" y="4011156"/>
            <a:ext cx="11723081"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__________________________________________________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2"/>
          <a:stretch>
            <a:fillRect/>
          </a:stretch>
        </p:blipFill>
        <p:spPr>
          <a:xfrm>
            <a:off x="5978135" y="4640983"/>
            <a:ext cx="2153988" cy="823836"/>
          </a:xfrm>
          <a:prstGeom prst="rect">
            <a:avLst/>
          </a:prstGeom>
        </p:spPr>
      </p:pic>
      <p:pic>
        <p:nvPicPr>
          <p:cNvPr id="29" name="Imagen 28"/>
          <p:cNvPicPr>
            <a:picLocks noChangeAspect="1"/>
          </p:cNvPicPr>
          <p:nvPr userDrawn="1"/>
        </p:nvPicPr>
        <p:blipFill>
          <a:blip r:embed="rId3"/>
          <a:stretch>
            <a:fillRect/>
          </a:stretch>
        </p:blipFill>
        <p:spPr>
          <a:xfrm>
            <a:off x="10570803" y="4669764"/>
            <a:ext cx="1368131" cy="860426"/>
          </a:xfrm>
          <a:prstGeom prst="rect">
            <a:avLst/>
          </a:prstGeom>
        </p:spPr>
      </p:pic>
      <p:pic>
        <p:nvPicPr>
          <p:cNvPr id="30" name="Imagen 29"/>
          <p:cNvPicPr>
            <a:picLocks noChangeAspect="1"/>
          </p:cNvPicPr>
          <p:nvPr userDrawn="1"/>
        </p:nvPicPr>
        <p:blipFill>
          <a:blip r:embed="rId4"/>
          <a:stretch>
            <a:fillRect/>
          </a:stretch>
        </p:blipFill>
        <p:spPr>
          <a:xfrm>
            <a:off x="5975843" y="5682182"/>
            <a:ext cx="2177707" cy="635164"/>
          </a:xfrm>
          <a:prstGeom prst="rect">
            <a:avLst/>
          </a:prstGeom>
        </p:spPr>
      </p:pic>
      <p:sp>
        <p:nvSpPr>
          <p:cNvPr id="31" name="Rectángulo 30"/>
          <p:cNvSpPr/>
          <p:nvPr userDrawn="1"/>
        </p:nvSpPr>
        <p:spPr>
          <a:xfrm>
            <a:off x="231811" y="517502"/>
            <a:ext cx="4055919" cy="523220"/>
          </a:xfrm>
          <a:prstGeom prst="rect">
            <a:avLst/>
          </a:prstGeom>
        </p:spPr>
        <p:txBody>
          <a:bodyPr wrap="none">
            <a:spAutoFit/>
          </a:bodyPr>
          <a:lstStyle/>
          <a:p>
            <a:r>
              <a:rPr lang="en-GB" sz="2800" u="sng" dirty="0">
                <a:solidFill>
                  <a:schemeClr val="bg2">
                    <a:lumMod val="75000"/>
                  </a:schemeClr>
                </a:solidFill>
                <a:latin typeface="Segoe UI Light" panose="020B0502040204020203" pitchFamily="34" charset="0"/>
                <a:cs typeface="Segoe UI Light" panose="020B0502040204020203" pitchFamily="34" charset="0"/>
              </a:rPr>
              <a:t>Platinum sponsor            </a:t>
            </a:r>
            <a:endParaRPr lang="en-US" sz="2800" u="sng" dirty="0">
              <a:solidFill>
                <a:schemeClr val="bg2">
                  <a:lumMod val="75000"/>
                </a:schemeClr>
              </a:solidFill>
            </a:endParaRPr>
          </a:p>
        </p:txBody>
      </p:sp>
      <p:pic>
        <p:nvPicPr>
          <p:cNvPr id="9" name="Gráfico 8">
            <a:extLst>
              <a:ext uri="{FF2B5EF4-FFF2-40B4-BE49-F238E27FC236}">
                <a16:creationId xmlns:a16="http://schemas.microsoft.com/office/drawing/2014/main" id="{C8F3357A-EED1-4866-AA58-347B44F31B85}"/>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13116" t="37167" r="12370" b="40055"/>
          <a:stretch/>
        </p:blipFill>
        <p:spPr>
          <a:xfrm>
            <a:off x="617278" y="1350854"/>
            <a:ext cx="3084271" cy="666606"/>
          </a:xfrm>
          <a:prstGeom prst="rect">
            <a:avLst/>
          </a:prstGeom>
        </p:spPr>
      </p:pic>
      <p:pic>
        <p:nvPicPr>
          <p:cNvPr id="63" name="Gráfico 62">
            <a:extLst>
              <a:ext uri="{FF2B5EF4-FFF2-40B4-BE49-F238E27FC236}">
                <a16:creationId xmlns:a16="http://schemas.microsoft.com/office/drawing/2014/main" id="{0E9D65EE-2E5B-498A-8FE3-C877877B91C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483313" y="3110129"/>
            <a:ext cx="1628834" cy="498319"/>
          </a:xfrm>
          <a:prstGeom prst="rect">
            <a:avLst/>
          </a:prstGeom>
        </p:spPr>
      </p:pic>
      <p:grpSp>
        <p:nvGrpSpPr>
          <p:cNvPr id="47" name="Grupo 46">
            <a:extLst>
              <a:ext uri="{FF2B5EF4-FFF2-40B4-BE49-F238E27FC236}">
                <a16:creationId xmlns:a16="http://schemas.microsoft.com/office/drawing/2014/main" id="{DE721F74-9AD0-4D36-8567-F82309AE5692}"/>
              </a:ext>
            </a:extLst>
          </p:cNvPr>
          <p:cNvGrpSpPr/>
          <p:nvPr userDrawn="1"/>
        </p:nvGrpSpPr>
        <p:grpSpPr>
          <a:xfrm>
            <a:off x="4982265" y="1285290"/>
            <a:ext cx="6413080" cy="797737"/>
            <a:chOff x="4982265" y="977175"/>
            <a:chExt cx="6413080" cy="797737"/>
          </a:xfrm>
        </p:grpSpPr>
        <p:pic>
          <p:nvPicPr>
            <p:cNvPr id="14" name="Gráfico 13">
              <a:extLst>
                <a:ext uri="{FF2B5EF4-FFF2-40B4-BE49-F238E27FC236}">
                  <a16:creationId xmlns:a16="http://schemas.microsoft.com/office/drawing/2014/main" id="{9A54B946-C36D-42A0-807F-79D56A44F83F}"/>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4982265" y="1161137"/>
              <a:ext cx="1473174" cy="439806"/>
            </a:xfrm>
            <a:prstGeom prst="rect">
              <a:avLst/>
            </a:prstGeom>
          </p:spPr>
        </p:pic>
        <p:pic>
          <p:nvPicPr>
            <p:cNvPr id="39" name="Gráfico 38">
              <a:extLst>
                <a:ext uri="{FF2B5EF4-FFF2-40B4-BE49-F238E27FC236}">
                  <a16:creationId xmlns:a16="http://schemas.microsoft.com/office/drawing/2014/main" id="{AFECDF4D-4361-438A-AA65-6167E770FB94}"/>
                </a:ext>
              </a:extLst>
            </p:cNvPr>
            <p:cNvPicPr>
              <a:picLocks noChangeAspect="1"/>
            </p:cNvPicPr>
            <p:nvPr userDrawn="1"/>
          </p:nvPicPr>
          <p:blipFill rotWithShape="1">
            <a:blip r:embed="rId11">
              <a:extLst>
                <a:ext uri="{96DAC541-7B7A-43D3-8B79-37D633B846F1}">
                  <asvg:svgBlip xmlns:asvg="http://schemas.microsoft.com/office/drawing/2016/SVG/main" r:embed="rId12"/>
                </a:ext>
              </a:extLst>
            </a:blip>
            <a:srcRect l="14622" t="21824" r="14472" b="20797"/>
            <a:stretch/>
          </p:blipFill>
          <p:spPr>
            <a:xfrm>
              <a:off x="6639771" y="977175"/>
              <a:ext cx="1477782" cy="797737"/>
            </a:xfrm>
            <a:prstGeom prst="rect">
              <a:avLst/>
            </a:prstGeom>
          </p:spPr>
        </p:pic>
        <p:pic>
          <p:nvPicPr>
            <p:cNvPr id="4" name="Imagen 3">
              <a:extLst>
                <a:ext uri="{FF2B5EF4-FFF2-40B4-BE49-F238E27FC236}">
                  <a16:creationId xmlns:a16="http://schemas.microsoft.com/office/drawing/2014/main" id="{A93EFB74-79E8-4F88-B685-D779E631859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10183" y="1168223"/>
              <a:ext cx="1285162" cy="440469"/>
            </a:xfrm>
            <a:prstGeom prst="rect">
              <a:avLst/>
            </a:prstGeom>
          </p:spPr>
        </p:pic>
        <p:pic>
          <p:nvPicPr>
            <p:cNvPr id="6" name="Imagen 5">
              <a:extLst>
                <a:ext uri="{FF2B5EF4-FFF2-40B4-BE49-F238E27FC236}">
                  <a16:creationId xmlns:a16="http://schemas.microsoft.com/office/drawing/2014/main" id="{4DAAC178-A71D-4755-AF85-875522A580C5}"/>
                </a:ext>
              </a:extLst>
            </p:cNvPr>
            <p:cNvPicPr>
              <a:picLocks noChangeAspect="1"/>
            </p:cNvPicPr>
            <p:nvPr userDrawn="1"/>
          </p:nvPicPr>
          <p:blipFill>
            <a:blip r:embed="rId14"/>
            <a:stretch>
              <a:fillRect/>
            </a:stretch>
          </p:blipFill>
          <p:spPr>
            <a:xfrm>
              <a:off x="8298185" y="1110297"/>
              <a:ext cx="1473174" cy="568266"/>
            </a:xfrm>
            <a:prstGeom prst="rect">
              <a:avLst/>
            </a:prstGeom>
          </p:spPr>
        </p:pic>
      </p:grpSp>
      <p:grpSp>
        <p:nvGrpSpPr>
          <p:cNvPr id="43" name="Grupo 42">
            <a:extLst>
              <a:ext uri="{FF2B5EF4-FFF2-40B4-BE49-F238E27FC236}">
                <a16:creationId xmlns:a16="http://schemas.microsoft.com/office/drawing/2014/main" id="{93F3E366-AEF8-4233-A6E2-AFB7CDADAA16}"/>
              </a:ext>
            </a:extLst>
          </p:cNvPr>
          <p:cNvGrpSpPr/>
          <p:nvPr userDrawn="1"/>
        </p:nvGrpSpPr>
        <p:grpSpPr>
          <a:xfrm>
            <a:off x="283106" y="3032699"/>
            <a:ext cx="7286068" cy="723214"/>
            <a:chOff x="1277589" y="2580934"/>
            <a:chExt cx="7286068" cy="723214"/>
          </a:xfrm>
        </p:grpSpPr>
        <p:pic>
          <p:nvPicPr>
            <p:cNvPr id="46" name="Gráfico 45">
              <a:extLst>
                <a:ext uri="{FF2B5EF4-FFF2-40B4-BE49-F238E27FC236}">
                  <a16:creationId xmlns:a16="http://schemas.microsoft.com/office/drawing/2014/main" id="{3AF6BA59-1A63-4B86-ADBC-6B631AF7DD0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986508" y="2725829"/>
              <a:ext cx="2196838" cy="374989"/>
            </a:xfrm>
            <a:prstGeom prst="rect">
              <a:avLst/>
            </a:prstGeom>
          </p:spPr>
        </p:pic>
        <p:pic>
          <p:nvPicPr>
            <p:cNvPr id="8" name="Gráfico 7">
              <a:extLst>
                <a:ext uri="{FF2B5EF4-FFF2-40B4-BE49-F238E27FC236}">
                  <a16:creationId xmlns:a16="http://schemas.microsoft.com/office/drawing/2014/main" id="{0B7AEE3D-B8D9-45CE-84FD-140A53D31539}"/>
                </a:ext>
              </a:extLst>
            </p:cNvPr>
            <p:cNvPicPr>
              <a:picLocks noChangeAspect="1"/>
            </p:cNvPicPr>
            <p:nvPr userDrawn="1"/>
          </p:nvPicPr>
          <p:blipFill rotWithShape="1">
            <a:blip r:embed="rId17">
              <a:extLst>
                <a:ext uri="{96DAC541-7B7A-43D3-8B79-37D633B846F1}">
                  <asvg:svgBlip xmlns:asvg="http://schemas.microsoft.com/office/drawing/2016/SVG/main" r:embed="rId18"/>
                </a:ext>
              </a:extLst>
            </a:blip>
            <a:srcRect l="6960" t="28571" r="9131" b="36559"/>
            <a:stretch/>
          </p:blipFill>
          <p:spPr>
            <a:xfrm>
              <a:off x="1277589" y="2639620"/>
              <a:ext cx="1474348" cy="612674"/>
            </a:xfrm>
            <a:prstGeom prst="rect">
              <a:avLst/>
            </a:prstGeom>
          </p:spPr>
        </p:pic>
        <p:pic>
          <p:nvPicPr>
            <p:cNvPr id="13" name="Gráfico 12">
              <a:extLst>
                <a:ext uri="{FF2B5EF4-FFF2-40B4-BE49-F238E27FC236}">
                  <a16:creationId xmlns:a16="http://schemas.microsoft.com/office/drawing/2014/main" id="{F7587289-FE7C-4D2D-8CB6-566A6793D2BA}"/>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16835" b="13749"/>
            <a:stretch/>
          </p:blipFill>
          <p:spPr>
            <a:xfrm>
              <a:off x="5417917" y="2580934"/>
              <a:ext cx="1474348" cy="723214"/>
            </a:xfrm>
            <a:prstGeom prst="rect">
              <a:avLst/>
            </a:prstGeom>
          </p:spPr>
        </p:pic>
        <p:pic>
          <p:nvPicPr>
            <p:cNvPr id="19" name="Imagen 18">
              <a:extLst>
                <a:ext uri="{FF2B5EF4-FFF2-40B4-BE49-F238E27FC236}">
                  <a16:creationId xmlns:a16="http://schemas.microsoft.com/office/drawing/2014/main" id="{5088280E-D08A-42A6-97D4-FB1642DC61BA}"/>
                </a:ext>
              </a:extLst>
            </p:cNvPr>
            <p:cNvPicPr>
              <a:picLocks noChangeAspect="1"/>
            </p:cNvPicPr>
            <p:nvPr userDrawn="1"/>
          </p:nvPicPr>
          <p:blipFill>
            <a:blip r:embed="rId21"/>
            <a:stretch>
              <a:fillRect/>
            </a:stretch>
          </p:blipFill>
          <p:spPr>
            <a:xfrm>
              <a:off x="7090483" y="2601475"/>
              <a:ext cx="1473174" cy="536852"/>
            </a:xfrm>
            <a:prstGeom prst="rect">
              <a:avLst/>
            </a:prstGeom>
          </p:spPr>
        </p:pic>
      </p:grpSp>
      <p:pic>
        <p:nvPicPr>
          <p:cNvPr id="21" name="Gráfico 20">
            <a:extLst>
              <a:ext uri="{FF2B5EF4-FFF2-40B4-BE49-F238E27FC236}">
                <a16:creationId xmlns:a16="http://schemas.microsoft.com/office/drawing/2014/main" id="{42CE3D1F-BB86-495D-9DDF-B55287CF982E}"/>
              </a:ext>
            </a:extLst>
          </p:cNvPr>
          <p:cNvPicPr>
            <a:picLocks noChangeAspect="1"/>
          </p:cNvPicPr>
          <p:nvPr userDrawn="1"/>
        </p:nvPicPr>
        <p:blipFill rotWithShape="1">
          <a:blip r:embed="rId22">
            <a:extLst>
              <a:ext uri="{96DAC541-7B7A-43D3-8B79-37D633B846F1}">
                <asvg:svgBlip xmlns:asvg="http://schemas.microsoft.com/office/drawing/2016/SVG/main" r:embed="rId23"/>
              </a:ext>
            </a:extLst>
          </a:blip>
          <a:srcRect t="26740" b="29894"/>
          <a:stretch/>
        </p:blipFill>
        <p:spPr>
          <a:xfrm>
            <a:off x="78616" y="4612638"/>
            <a:ext cx="4438641" cy="972152"/>
          </a:xfrm>
          <a:prstGeom prst="rect">
            <a:avLst/>
          </a:prstGeom>
        </p:spPr>
      </p:pic>
      <p:pic>
        <p:nvPicPr>
          <p:cNvPr id="25" name="Gráfico 24">
            <a:extLst>
              <a:ext uri="{FF2B5EF4-FFF2-40B4-BE49-F238E27FC236}">
                <a16:creationId xmlns:a16="http://schemas.microsoft.com/office/drawing/2014/main" id="{9E12E80D-38FD-4229-A819-1821B74FE022}"/>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4564079" y="4960902"/>
            <a:ext cx="1152525" cy="1247775"/>
          </a:xfrm>
          <a:prstGeom prst="rect">
            <a:avLst/>
          </a:prstGeom>
        </p:spPr>
      </p:pic>
      <p:pic>
        <p:nvPicPr>
          <p:cNvPr id="45" name="Gráfico 44">
            <a:extLst>
              <a:ext uri="{FF2B5EF4-FFF2-40B4-BE49-F238E27FC236}">
                <a16:creationId xmlns:a16="http://schemas.microsoft.com/office/drawing/2014/main" id="{851E1642-39E7-4965-B564-754690661E07}"/>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8332858" y="4640983"/>
            <a:ext cx="2037210" cy="823836"/>
          </a:xfrm>
          <a:prstGeom prst="rect">
            <a:avLst/>
          </a:prstGeom>
        </p:spPr>
      </p:pic>
      <p:pic>
        <p:nvPicPr>
          <p:cNvPr id="48" name="Gráfico 47">
            <a:extLst>
              <a:ext uri="{FF2B5EF4-FFF2-40B4-BE49-F238E27FC236}">
                <a16:creationId xmlns:a16="http://schemas.microsoft.com/office/drawing/2014/main" id="{1AE9E9F6-C60E-4CE9-A6A1-D804B6D01836}"/>
              </a:ext>
            </a:extLst>
          </p:cNvPr>
          <p:cNvPicPr>
            <a:picLocks noChangeAspect="1"/>
          </p:cNvPicPr>
          <p:nvPr userDrawn="1"/>
        </p:nvPicPr>
        <p:blipFill rotWithShape="1">
          <a:blip r:embed="rId28">
            <a:extLst>
              <a:ext uri="{96DAC541-7B7A-43D3-8B79-37D633B846F1}">
                <asvg:svgBlip xmlns:asvg="http://schemas.microsoft.com/office/drawing/2016/SVG/main" r:embed="rId29"/>
              </a:ext>
            </a:extLst>
          </a:blip>
          <a:srcRect l="14044" t="34814" r="9618" b="46330"/>
          <a:stretch/>
        </p:blipFill>
        <p:spPr>
          <a:xfrm>
            <a:off x="8332857" y="5645833"/>
            <a:ext cx="2037211" cy="711717"/>
          </a:xfrm>
          <a:prstGeom prst="rect">
            <a:avLst/>
          </a:prstGeom>
        </p:spPr>
      </p:pic>
      <p:grpSp>
        <p:nvGrpSpPr>
          <p:cNvPr id="42" name="Grupo 41">
            <a:extLst>
              <a:ext uri="{FF2B5EF4-FFF2-40B4-BE49-F238E27FC236}">
                <a16:creationId xmlns:a16="http://schemas.microsoft.com/office/drawing/2014/main" id="{555E2757-14DB-4FC1-BBD8-E47B220E3748}"/>
              </a:ext>
            </a:extLst>
          </p:cNvPr>
          <p:cNvGrpSpPr/>
          <p:nvPr userDrawn="1"/>
        </p:nvGrpSpPr>
        <p:grpSpPr>
          <a:xfrm>
            <a:off x="10596550" y="5612815"/>
            <a:ext cx="1273492" cy="795338"/>
            <a:chOff x="10596550" y="5756749"/>
            <a:chExt cx="1273492" cy="795338"/>
          </a:xfrm>
        </p:grpSpPr>
        <p:pic>
          <p:nvPicPr>
            <p:cNvPr id="36" name="Gráfico 35">
              <a:extLst>
                <a:ext uri="{FF2B5EF4-FFF2-40B4-BE49-F238E27FC236}">
                  <a16:creationId xmlns:a16="http://schemas.microsoft.com/office/drawing/2014/main" id="{46EE8149-157A-453C-8D6F-EBAA1FBD3B72}"/>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10596550" y="5756749"/>
              <a:ext cx="795338" cy="795338"/>
            </a:xfrm>
            <a:prstGeom prst="rect">
              <a:avLst/>
            </a:prstGeom>
          </p:spPr>
        </p:pic>
        <p:sp>
          <p:nvSpPr>
            <p:cNvPr id="38" name="CuadroTexto 37">
              <a:extLst>
                <a:ext uri="{FF2B5EF4-FFF2-40B4-BE49-F238E27FC236}">
                  <a16:creationId xmlns:a16="http://schemas.microsoft.com/office/drawing/2014/main" id="{57FBA357-39C4-4179-B020-8B4A668FA758}"/>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pic>
        <p:nvPicPr>
          <p:cNvPr id="68" name="Imagen 67">
            <a:extLst>
              <a:ext uri="{FF2B5EF4-FFF2-40B4-BE49-F238E27FC236}">
                <a16:creationId xmlns:a16="http://schemas.microsoft.com/office/drawing/2014/main" id="{8171C3EF-2DF5-49EF-A7CB-1ED49892EA3D}"/>
              </a:ext>
            </a:extLst>
          </p:cNvPr>
          <p:cNvPicPr>
            <a:picLocks noChangeAspect="1"/>
          </p:cNvPicPr>
          <p:nvPr userDrawn="1"/>
        </p:nvPicPr>
        <p:blipFill>
          <a:blip r:embed="rId32"/>
          <a:stretch>
            <a:fillRect/>
          </a:stretch>
        </p:blipFill>
        <p:spPr>
          <a:xfrm>
            <a:off x="379669" y="5668223"/>
            <a:ext cx="2876284" cy="920167"/>
          </a:xfrm>
          <a:prstGeom prst="rect">
            <a:avLst/>
          </a:prstGeom>
        </p:spPr>
      </p:pic>
      <p:pic>
        <p:nvPicPr>
          <p:cNvPr id="69" name="Imagen 68">
            <a:extLst>
              <a:ext uri="{FF2B5EF4-FFF2-40B4-BE49-F238E27FC236}">
                <a16:creationId xmlns:a16="http://schemas.microsoft.com/office/drawing/2014/main" id="{F5FF58EB-BB9A-4030-88B0-0AF6A1CAB802}"/>
              </a:ext>
            </a:extLst>
          </p:cNvPr>
          <p:cNvPicPr>
            <a:picLocks noChangeAspect="1"/>
          </p:cNvPicPr>
          <p:nvPr userDrawn="1"/>
        </p:nvPicPr>
        <p:blipFill>
          <a:blip r:embed="rId33"/>
          <a:stretch>
            <a:fillRect/>
          </a:stretch>
        </p:blipFill>
        <p:spPr>
          <a:xfrm>
            <a:off x="3578381" y="5765076"/>
            <a:ext cx="726459" cy="726459"/>
          </a:xfrm>
          <a:prstGeom prst="rect">
            <a:avLst/>
          </a:prstGeom>
        </p:spPr>
      </p:pic>
    </p:spTree>
    <p:extLst>
      <p:ext uri="{BB962C8B-B14F-4D97-AF65-F5344CB8AC3E}">
        <p14:creationId xmlns:p14="http://schemas.microsoft.com/office/powerpoint/2010/main" val="41619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 (1)">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1767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2)">
    <p:bg>
      <p:bgPr>
        <a:solidFill>
          <a:srgbClr val="B5C6CD"/>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98971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 (3)">
    <p:bg>
      <p:bgPr>
        <a:solidFill>
          <a:srgbClr val="056B70"/>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rgbClr val="FFFFFF"/>
                  </a:solidFill>
                  <a:latin typeface="+mj-lt"/>
                </a:rPr>
                <a:t>#</a:t>
              </a:r>
              <a:r>
                <a:rPr lang="en-US" sz="1800" spc="-70" noProof="0" dirty="0">
                  <a:solidFill>
                    <a:srgbClr val="FFFFFF"/>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a:solidFill>
            <a:srgbClr val="FFFFFF"/>
          </a:solidFill>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FFFFFF"/>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4360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 (4)">
    <p:bg>
      <p:bgPr>
        <a:solidFill>
          <a:srgbClr val="DF7D30"/>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rgbClr val="FFFFFF"/>
                  </a:solidFill>
                  <a:latin typeface="+mj-lt"/>
                </a:rPr>
                <a:t>#</a:t>
              </a:r>
              <a:r>
                <a:rPr lang="en-US" sz="1800" spc="-70" noProof="0" dirty="0">
                  <a:solidFill>
                    <a:srgbClr val="FFFFFF"/>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grpSp>
        <p:nvGrpSpPr>
          <p:cNvPr id="31" name="Grupo 30">
            <a:extLst>
              <a:ext uri="{FF2B5EF4-FFF2-40B4-BE49-F238E27FC236}">
                <a16:creationId xmlns:a16="http://schemas.microsoft.com/office/drawing/2014/main" id="{1B7A8BFB-D243-41AC-AD3C-5D33413FE9E2}"/>
              </a:ext>
            </a:extLst>
          </p:cNvPr>
          <p:cNvGrpSpPr/>
          <p:nvPr userDrawn="1"/>
        </p:nvGrpSpPr>
        <p:grpSpPr>
          <a:xfrm>
            <a:off x="10624583" y="5401229"/>
            <a:ext cx="1273492" cy="795338"/>
            <a:chOff x="10596550" y="5756749"/>
            <a:chExt cx="1273492" cy="795338"/>
          </a:xfrm>
          <a:solidFill>
            <a:srgbClr val="FFFFFF"/>
          </a:solidFill>
        </p:grpSpPr>
        <p:pic>
          <p:nvPicPr>
            <p:cNvPr id="32" name="Gráfico 31">
              <a:extLst>
                <a:ext uri="{FF2B5EF4-FFF2-40B4-BE49-F238E27FC236}">
                  <a16:creationId xmlns:a16="http://schemas.microsoft.com/office/drawing/2014/main" id="{A9244B51-5EF5-4F91-8F2B-7025598BBE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3" name="CuadroTexto 32">
              <a:extLst>
                <a:ext uri="{FF2B5EF4-FFF2-40B4-BE49-F238E27FC236}">
                  <a16:creationId xmlns:a16="http://schemas.microsoft.com/office/drawing/2014/main" id="{FF0B6255-26C4-4F0B-980D-968FA53D33B8}"/>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FFFFFF"/>
                  </a:solidFill>
                  <a:latin typeface="Segoe UI Semibold" panose="020B0702040204020203" pitchFamily="34" charset="0"/>
                  <a:cs typeface="Segoe UI Semibold" panose="020B0702040204020203" pitchFamily="34" charset="0"/>
                </a:rPr>
                <a:t>SPS EVENTS</a:t>
              </a:r>
            </a:p>
          </p:txBody>
        </p:sp>
      </p:grpSp>
    </p:spTree>
    <p:extLst>
      <p:ext uri="{BB962C8B-B14F-4D97-AF65-F5344CB8AC3E}">
        <p14:creationId xmlns:p14="http://schemas.microsoft.com/office/powerpoint/2010/main" val="370327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Fi Info">
    <p:spTree>
      <p:nvGrpSpPr>
        <p:cNvPr id="1" name=""/>
        <p:cNvGrpSpPr/>
        <p:nvPr/>
      </p:nvGrpSpPr>
      <p:grpSpPr>
        <a:xfrm>
          <a:off x="0" y="0"/>
          <a:ext cx="0" cy="0"/>
          <a:chOff x="0" y="0"/>
          <a:chExt cx="0" cy="0"/>
        </a:xfrm>
      </p:grpSpPr>
      <p:grpSp>
        <p:nvGrpSpPr>
          <p:cNvPr id="110" name="Grupo 109">
            <a:extLst>
              <a:ext uri="{FF2B5EF4-FFF2-40B4-BE49-F238E27FC236}">
                <a16:creationId xmlns:a16="http://schemas.microsoft.com/office/drawing/2014/main" id="{2AB8CF13-8855-4476-A96E-534D42E5D4C6}"/>
              </a:ext>
            </a:extLst>
          </p:cNvPr>
          <p:cNvGrpSpPr/>
          <p:nvPr userDrawn="1"/>
        </p:nvGrpSpPr>
        <p:grpSpPr>
          <a:xfrm>
            <a:off x="10436578" y="6274420"/>
            <a:ext cx="1676400" cy="495108"/>
            <a:chOff x="10115551" y="5745959"/>
            <a:chExt cx="1676400" cy="495108"/>
          </a:xfrm>
        </p:grpSpPr>
        <p:sp>
          <p:nvSpPr>
            <p:cNvPr id="111" name="CuadroTexto 110">
              <a:extLst>
                <a:ext uri="{FF2B5EF4-FFF2-40B4-BE49-F238E27FC236}">
                  <a16:creationId xmlns:a16="http://schemas.microsoft.com/office/drawing/2014/main" id="{4FF63804-6547-4275-A9C0-571EC1B7136C}"/>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112" name="Imagen 111">
              <a:extLst>
                <a:ext uri="{FF2B5EF4-FFF2-40B4-BE49-F238E27FC236}">
                  <a16:creationId xmlns:a16="http://schemas.microsoft.com/office/drawing/2014/main" id="{653B9F2A-4017-4AA7-8BD5-91291C764E60}"/>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113" name="Grupo 112">
            <a:extLst>
              <a:ext uri="{FF2B5EF4-FFF2-40B4-BE49-F238E27FC236}">
                <a16:creationId xmlns:a16="http://schemas.microsoft.com/office/drawing/2014/main" id="{492ECD2A-33CF-42F5-8CBE-C761DC0CA8CF}"/>
              </a:ext>
            </a:extLst>
          </p:cNvPr>
          <p:cNvGrpSpPr/>
          <p:nvPr userDrawn="1"/>
        </p:nvGrpSpPr>
        <p:grpSpPr>
          <a:xfrm>
            <a:off x="10624583" y="5401229"/>
            <a:ext cx="1273492" cy="795338"/>
            <a:chOff x="10596550" y="5756749"/>
            <a:chExt cx="1273492" cy="795338"/>
          </a:xfrm>
        </p:grpSpPr>
        <p:pic>
          <p:nvPicPr>
            <p:cNvPr id="114" name="Gráfico 113">
              <a:extLst>
                <a:ext uri="{FF2B5EF4-FFF2-40B4-BE49-F238E27FC236}">
                  <a16:creationId xmlns:a16="http://schemas.microsoft.com/office/drawing/2014/main" id="{AB29971C-72DA-41EB-9AF3-396EE4B841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115" name="CuadroTexto 114">
              <a:extLst>
                <a:ext uri="{FF2B5EF4-FFF2-40B4-BE49-F238E27FC236}">
                  <a16:creationId xmlns:a16="http://schemas.microsoft.com/office/drawing/2014/main" id="{24BBB4F4-EE8E-49AE-B741-51538B114760}"/>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123" name="Explosión: 8 puntos 122">
            <a:extLst>
              <a:ext uri="{FF2B5EF4-FFF2-40B4-BE49-F238E27FC236}">
                <a16:creationId xmlns:a16="http://schemas.microsoft.com/office/drawing/2014/main" id="{89F06B72-E9D5-4D88-8877-4C1C7FC3156E}"/>
              </a:ext>
            </a:extLst>
          </p:cNvPr>
          <p:cNvSpPr/>
          <p:nvPr userDrawn="1"/>
        </p:nvSpPr>
        <p:spPr bwMode="auto">
          <a:xfrm rot="-600000">
            <a:off x="1299983" y="3753996"/>
            <a:ext cx="5213705" cy="2530182"/>
          </a:xfrm>
          <a:prstGeom prst="irregularSeal1">
            <a:avLst/>
          </a:prstGeom>
          <a:solidFill>
            <a:srgbClr val="DF7D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sz="3200" dirty="0">
                <a:gradFill>
                  <a:gsLst>
                    <a:gs pos="0">
                      <a:srgbClr val="FFFFFF"/>
                    </a:gs>
                    <a:gs pos="100000">
                      <a:srgbClr val="FFFFFF"/>
                    </a:gs>
                  </a:gsLst>
                  <a:lin ang="5400000" scaled="0"/>
                </a:gradFill>
                <a:latin typeface="+mj-lt"/>
                <a:ea typeface="Segoe UI" pitchFamily="34" charset="0"/>
                <a:cs typeface="Segoe UI" pitchFamily="34" charset="0"/>
              </a:rPr>
              <a:t>Needs to be updated!</a:t>
            </a:r>
          </a:p>
        </p:txBody>
      </p:sp>
      <p:sp>
        <p:nvSpPr>
          <p:cNvPr id="117" name="Título 1">
            <a:extLst>
              <a:ext uri="{FF2B5EF4-FFF2-40B4-BE49-F238E27FC236}">
                <a16:creationId xmlns:a16="http://schemas.microsoft.com/office/drawing/2014/main" id="{09633790-9992-42C3-AE0E-688756DB82AB}"/>
              </a:ext>
            </a:extLst>
          </p:cNvPr>
          <p:cNvSpPr txBox="1">
            <a:spLocks/>
          </p:cNvSpPr>
          <p:nvPr userDrawn="1"/>
        </p:nvSpPr>
        <p:spPr>
          <a:xfrm>
            <a:off x="515097" y="411941"/>
            <a:ext cx="11151917" cy="666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defTabSz="914400" rtl="0" eaLnBrk="1" latinLnBrk="0" hangingPunct="1">
              <a:lnSpc>
                <a:spcPct val="100000"/>
              </a:lnSpc>
              <a:spcBef>
                <a:spcPct val="0"/>
              </a:spcBef>
              <a:buNone/>
            </a:pPr>
            <a:r>
              <a:rPr lang="es-ES" sz="4400" kern="1200" dirty="0">
                <a:solidFill>
                  <a:srgbClr val="056B70"/>
                </a:solidFill>
                <a:latin typeface="+mj-lt"/>
                <a:ea typeface="+mn-ea"/>
                <a:cs typeface="+mn-cs"/>
              </a:rPr>
              <a:t>WiFi Keys for attendees</a:t>
            </a:r>
          </a:p>
        </p:txBody>
      </p:sp>
      <p:grpSp>
        <p:nvGrpSpPr>
          <p:cNvPr id="120" name="Group 68">
            <a:extLst>
              <a:ext uri="{FF2B5EF4-FFF2-40B4-BE49-F238E27FC236}">
                <a16:creationId xmlns:a16="http://schemas.microsoft.com/office/drawing/2014/main" id="{F7ECBBB9-7D7C-4213-AE6B-563ED975805B}"/>
              </a:ext>
            </a:extLst>
          </p:cNvPr>
          <p:cNvGrpSpPr/>
          <p:nvPr userDrawn="1"/>
        </p:nvGrpSpPr>
        <p:grpSpPr>
          <a:xfrm flipH="1">
            <a:off x="7301088" y="1403718"/>
            <a:ext cx="3033483" cy="4711400"/>
            <a:chOff x="7466013" y="2174875"/>
            <a:chExt cx="2255837" cy="3503613"/>
          </a:xfrm>
        </p:grpSpPr>
        <p:sp>
          <p:nvSpPr>
            <p:cNvPr id="121" name="Freeform 5">
              <a:extLst>
                <a:ext uri="{FF2B5EF4-FFF2-40B4-BE49-F238E27FC236}">
                  <a16:creationId xmlns:a16="http://schemas.microsoft.com/office/drawing/2014/main" id="{DDBF108F-10A3-4408-B012-B7902CEBD643}"/>
                </a:ext>
              </a:extLst>
            </p:cNvPr>
            <p:cNvSpPr>
              <a:spLocks/>
            </p:cNvSpPr>
            <p:nvPr/>
          </p:nvSpPr>
          <p:spPr bwMode="auto">
            <a:xfrm>
              <a:off x="9307513" y="3338513"/>
              <a:ext cx="177800" cy="142875"/>
            </a:xfrm>
            <a:custGeom>
              <a:avLst/>
              <a:gdLst>
                <a:gd name="T0" fmla="*/ 24 w 68"/>
                <a:gd name="T1" fmla="*/ 0 h 55"/>
                <a:gd name="T2" fmla="*/ 46 w 68"/>
                <a:gd name="T3" fmla="*/ 0 h 55"/>
                <a:gd name="T4" fmla="*/ 68 w 68"/>
                <a:gd name="T5" fmla="*/ 15 h 55"/>
                <a:gd name="T6" fmla="*/ 63 w 68"/>
                <a:gd name="T7" fmla="*/ 38 h 55"/>
                <a:gd name="T8" fmla="*/ 28 w 68"/>
                <a:gd name="T9" fmla="*/ 54 h 55"/>
                <a:gd name="T10" fmla="*/ 0 w 68"/>
                <a:gd name="T11" fmla="*/ 46 h 55"/>
                <a:gd name="T12" fmla="*/ 24 w 6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8" h="55">
                  <a:moveTo>
                    <a:pt x="24" y="0"/>
                  </a:moveTo>
                  <a:cubicBezTo>
                    <a:pt x="26" y="0"/>
                    <a:pt x="37" y="0"/>
                    <a:pt x="46" y="0"/>
                  </a:cubicBezTo>
                  <a:cubicBezTo>
                    <a:pt x="55" y="0"/>
                    <a:pt x="68" y="14"/>
                    <a:pt x="68" y="15"/>
                  </a:cubicBezTo>
                  <a:cubicBezTo>
                    <a:pt x="68" y="17"/>
                    <a:pt x="67" y="31"/>
                    <a:pt x="63" y="38"/>
                  </a:cubicBezTo>
                  <a:cubicBezTo>
                    <a:pt x="60" y="45"/>
                    <a:pt x="42" y="55"/>
                    <a:pt x="28" y="54"/>
                  </a:cubicBezTo>
                  <a:cubicBezTo>
                    <a:pt x="15" y="53"/>
                    <a:pt x="0" y="46"/>
                    <a:pt x="0" y="46"/>
                  </a:cubicBezTo>
                  <a:lnTo>
                    <a:pt x="24" y="0"/>
                  </a:ln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
              <a:extLst>
                <a:ext uri="{FF2B5EF4-FFF2-40B4-BE49-F238E27FC236}">
                  <a16:creationId xmlns:a16="http://schemas.microsoft.com/office/drawing/2014/main" id="{0CF9B655-E44B-4E2C-8305-20ACEB181757}"/>
                </a:ext>
              </a:extLst>
            </p:cNvPr>
            <p:cNvSpPr>
              <a:spLocks/>
            </p:cNvSpPr>
            <p:nvPr/>
          </p:nvSpPr>
          <p:spPr bwMode="auto">
            <a:xfrm>
              <a:off x="9393238" y="2673350"/>
              <a:ext cx="328612" cy="738188"/>
            </a:xfrm>
            <a:custGeom>
              <a:avLst/>
              <a:gdLst>
                <a:gd name="T0" fmla="*/ 122 w 126"/>
                <a:gd name="T1" fmla="*/ 0 h 284"/>
                <a:gd name="T2" fmla="*/ 0 w 126"/>
                <a:gd name="T3" fmla="*/ 279 h 284"/>
                <a:gd name="T4" fmla="*/ 8 w 126"/>
                <a:gd name="T5" fmla="*/ 284 h 284"/>
                <a:gd name="T6" fmla="*/ 126 w 126"/>
                <a:gd name="T7" fmla="*/ 2 h 284"/>
                <a:gd name="T8" fmla="*/ 122 w 126"/>
                <a:gd name="T9" fmla="*/ 0 h 284"/>
              </a:gdLst>
              <a:ahLst/>
              <a:cxnLst>
                <a:cxn ang="0">
                  <a:pos x="T0" y="T1"/>
                </a:cxn>
                <a:cxn ang="0">
                  <a:pos x="T2" y="T3"/>
                </a:cxn>
                <a:cxn ang="0">
                  <a:pos x="T4" y="T5"/>
                </a:cxn>
                <a:cxn ang="0">
                  <a:pos x="T6" y="T7"/>
                </a:cxn>
                <a:cxn ang="0">
                  <a:pos x="T8" y="T9"/>
                </a:cxn>
              </a:cxnLst>
              <a:rect l="0" t="0" r="r" b="b"/>
              <a:pathLst>
                <a:path w="126" h="284">
                  <a:moveTo>
                    <a:pt x="122" y="0"/>
                  </a:moveTo>
                  <a:cubicBezTo>
                    <a:pt x="116" y="12"/>
                    <a:pt x="0" y="279"/>
                    <a:pt x="0" y="279"/>
                  </a:cubicBezTo>
                  <a:cubicBezTo>
                    <a:pt x="8" y="284"/>
                    <a:pt x="8" y="284"/>
                    <a:pt x="8" y="284"/>
                  </a:cubicBezTo>
                  <a:cubicBezTo>
                    <a:pt x="126" y="2"/>
                    <a:pt x="126" y="2"/>
                    <a:pt x="126" y="2"/>
                  </a:cubicBezTo>
                  <a:lnTo>
                    <a:pt x="122"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EA2A2D10-F99A-418B-B206-B4DD3D7D5213}"/>
                </a:ext>
              </a:extLst>
            </p:cNvPr>
            <p:cNvSpPr>
              <a:spLocks/>
            </p:cNvSpPr>
            <p:nvPr/>
          </p:nvSpPr>
          <p:spPr bwMode="auto">
            <a:xfrm>
              <a:off x="9453563" y="3276600"/>
              <a:ext cx="60325" cy="134938"/>
            </a:xfrm>
            <a:custGeom>
              <a:avLst/>
              <a:gdLst>
                <a:gd name="T0" fmla="*/ 21 w 23"/>
                <a:gd name="T1" fmla="*/ 30 h 52"/>
                <a:gd name="T2" fmla="*/ 7 w 23"/>
                <a:gd name="T3" fmla="*/ 1 h 52"/>
                <a:gd name="T4" fmla="*/ 8 w 23"/>
                <a:gd name="T5" fmla="*/ 36 h 52"/>
                <a:gd name="T6" fmla="*/ 20 w 23"/>
                <a:gd name="T7" fmla="*/ 46 h 52"/>
                <a:gd name="T8" fmla="*/ 21 w 23"/>
                <a:gd name="T9" fmla="*/ 30 h 52"/>
              </a:gdLst>
              <a:ahLst/>
              <a:cxnLst>
                <a:cxn ang="0">
                  <a:pos x="T0" y="T1"/>
                </a:cxn>
                <a:cxn ang="0">
                  <a:pos x="T2" y="T3"/>
                </a:cxn>
                <a:cxn ang="0">
                  <a:pos x="T4" y="T5"/>
                </a:cxn>
                <a:cxn ang="0">
                  <a:pos x="T6" y="T7"/>
                </a:cxn>
                <a:cxn ang="0">
                  <a:pos x="T8" y="T9"/>
                </a:cxn>
              </a:cxnLst>
              <a:rect l="0" t="0" r="r" b="b"/>
              <a:pathLst>
                <a:path w="23" h="52">
                  <a:moveTo>
                    <a:pt x="21" y="30"/>
                  </a:moveTo>
                  <a:cubicBezTo>
                    <a:pt x="19" y="22"/>
                    <a:pt x="14" y="0"/>
                    <a:pt x="7" y="1"/>
                  </a:cubicBezTo>
                  <a:cubicBezTo>
                    <a:pt x="0" y="2"/>
                    <a:pt x="3" y="23"/>
                    <a:pt x="8" y="36"/>
                  </a:cubicBezTo>
                  <a:cubicBezTo>
                    <a:pt x="12" y="49"/>
                    <a:pt x="17" y="52"/>
                    <a:pt x="20" y="46"/>
                  </a:cubicBezTo>
                  <a:cubicBezTo>
                    <a:pt x="23" y="39"/>
                    <a:pt x="21" y="30"/>
                    <a:pt x="21" y="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
              <a:extLst>
                <a:ext uri="{FF2B5EF4-FFF2-40B4-BE49-F238E27FC236}">
                  <a16:creationId xmlns:a16="http://schemas.microsoft.com/office/drawing/2014/main" id="{2C0D5747-2578-4DE7-939D-D136DD0C7FDA}"/>
                </a:ext>
              </a:extLst>
            </p:cNvPr>
            <p:cNvSpPr>
              <a:spLocks/>
            </p:cNvSpPr>
            <p:nvPr/>
          </p:nvSpPr>
          <p:spPr bwMode="auto">
            <a:xfrm>
              <a:off x="9299575" y="3249613"/>
              <a:ext cx="169862" cy="211138"/>
            </a:xfrm>
            <a:custGeom>
              <a:avLst/>
              <a:gdLst>
                <a:gd name="T0" fmla="*/ 0 w 65"/>
                <a:gd name="T1" fmla="*/ 81 h 81"/>
                <a:gd name="T2" fmla="*/ 19 w 65"/>
                <a:gd name="T3" fmla="*/ 27 h 81"/>
                <a:gd name="T4" fmla="*/ 60 w 65"/>
                <a:gd name="T5" fmla="*/ 10 h 81"/>
                <a:gd name="T6" fmla="*/ 34 w 65"/>
                <a:gd name="T7" fmla="*/ 36 h 81"/>
                <a:gd name="T8" fmla="*/ 33 w 65"/>
                <a:gd name="T9" fmla="*/ 55 h 81"/>
                <a:gd name="T10" fmla="*/ 0 w 65"/>
                <a:gd name="T11" fmla="*/ 81 h 81"/>
              </a:gdLst>
              <a:ahLst/>
              <a:cxnLst>
                <a:cxn ang="0">
                  <a:pos x="T0" y="T1"/>
                </a:cxn>
                <a:cxn ang="0">
                  <a:pos x="T2" y="T3"/>
                </a:cxn>
                <a:cxn ang="0">
                  <a:pos x="T4" y="T5"/>
                </a:cxn>
                <a:cxn ang="0">
                  <a:pos x="T6" y="T7"/>
                </a:cxn>
                <a:cxn ang="0">
                  <a:pos x="T8" y="T9"/>
                </a:cxn>
                <a:cxn ang="0">
                  <a:pos x="T10" y="T11"/>
                </a:cxn>
              </a:cxnLst>
              <a:rect l="0" t="0" r="r" b="b"/>
              <a:pathLst>
                <a:path w="65" h="81">
                  <a:moveTo>
                    <a:pt x="0" y="81"/>
                  </a:moveTo>
                  <a:cubicBezTo>
                    <a:pt x="3" y="69"/>
                    <a:pt x="19" y="27"/>
                    <a:pt x="19" y="27"/>
                  </a:cubicBezTo>
                  <a:cubicBezTo>
                    <a:pt x="19" y="27"/>
                    <a:pt x="55" y="0"/>
                    <a:pt x="60" y="10"/>
                  </a:cubicBezTo>
                  <a:cubicBezTo>
                    <a:pt x="65" y="20"/>
                    <a:pt x="34" y="36"/>
                    <a:pt x="34" y="36"/>
                  </a:cubicBezTo>
                  <a:cubicBezTo>
                    <a:pt x="34" y="36"/>
                    <a:pt x="36" y="43"/>
                    <a:pt x="33" y="55"/>
                  </a:cubicBezTo>
                  <a:cubicBezTo>
                    <a:pt x="30" y="68"/>
                    <a:pt x="0" y="81"/>
                    <a:pt x="0" y="81"/>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
              <a:extLst>
                <a:ext uri="{FF2B5EF4-FFF2-40B4-BE49-F238E27FC236}">
                  <a16:creationId xmlns:a16="http://schemas.microsoft.com/office/drawing/2014/main" id="{179A95B3-B8A8-446B-9FCB-11CD805D0187}"/>
                </a:ext>
              </a:extLst>
            </p:cNvPr>
            <p:cNvSpPr>
              <a:spLocks/>
            </p:cNvSpPr>
            <p:nvPr/>
          </p:nvSpPr>
          <p:spPr bwMode="auto">
            <a:xfrm>
              <a:off x="9364663" y="3281363"/>
              <a:ext cx="96837" cy="146050"/>
            </a:xfrm>
            <a:custGeom>
              <a:avLst/>
              <a:gdLst>
                <a:gd name="T0" fmla="*/ 36 w 37"/>
                <a:gd name="T1" fmla="*/ 0 h 56"/>
                <a:gd name="T2" fmla="*/ 9 w 37"/>
                <a:gd name="T3" fmla="*/ 24 h 56"/>
                <a:gd name="T4" fmla="*/ 10 w 37"/>
                <a:gd name="T5" fmla="*/ 44 h 56"/>
                <a:gd name="T6" fmla="*/ 4 w 37"/>
                <a:gd name="T7" fmla="*/ 38 h 56"/>
                <a:gd name="T8" fmla="*/ 4 w 37"/>
                <a:gd name="T9" fmla="*/ 18 h 56"/>
                <a:gd name="T10" fmla="*/ 36 w 37"/>
                <a:gd name="T11" fmla="*/ 0 h 56"/>
              </a:gdLst>
              <a:ahLst/>
              <a:cxnLst>
                <a:cxn ang="0">
                  <a:pos x="T0" y="T1"/>
                </a:cxn>
                <a:cxn ang="0">
                  <a:pos x="T2" y="T3"/>
                </a:cxn>
                <a:cxn ang="0">
                  <a:pos x="T4" y="T5"/>
                </a:cxn>
                <a:cxn ang="0">
                  <a:pos x="T6" y="T7"/>
                </a:cxn>
                <a:cxn ang="0">
                  <a:pos x="T8" y="T9"/>
                </a:cxn>
                <a:cxn ang="0">
                  <a:pos x="T10" y="T11"/>
                </a:cxn>
              </a:cxnLst>
              <a:rect l="0" t="0" r="r" b="b"/>
              <a:pathLst>
                <a:path w="37" h="56">
                  <a:moveTo>
                    <a:pt x="36" y="0"/>
                  </a:moveTo>
                  <a:cubicBezTo>
                    <a:pt x="37" y="10"/>
                    <a:pt x="9" y="24"/>
                    <a:pt x="9" y="24"/>
                  </a:cubicBezTo>
                  <a:cubicBezTo>
                    <a:pt x="9" y="24"/>
                    <a:pt x="12" y="35"/>
                    <a:pt x="10" y="44"/>
                  </a:cubicBezTo>
                  <a:cubicBezTo>
                    <a:pt x="7" y="54"/>
                    <a:pt x="0" y="56"/>
                    <a:pt x="4" y="38"/>
                  </a:cubicBezTo>
                  <a:cubicBezTo>
                    <a:pt x="6" y="29"/>
                    <a:pt x="4" y="18"/>
                    <a:pt x="4" y="18"/>
                  </a:cubicBezTo>
                  <a:cubicBezTo>
                    <a:pt x="21" y="13"/>
                    <a:pt x="23" y="11"/>
                    <a:pt x="36" y="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
              <a:extLst>
                <a:ext uri="{FF2B5EF4-FFF2-40B4-BE49-F238E27FC236}">
                  <a16:creationId xmlns:a16="http://schemas.microsoft.com/office/drawing/2014/main" id="{1C2D3A39-9F18-4EE5-A8E6-026B383A428C}"/>
                </a:ext>
              </a:extLst>
            </p:cNvPr>
            <p:cNvSpPr>
              <a:spLocks/>
            </p:cNvSpPr>
            <p:nvPr/>
          </p:nvSpPr>
          <p:spPr bwMode="auto">
            <a:xfrm>
              <a:off x="9456738" y="3278188"/>
              <a:ext cx="33337" cy="101600"/>
            </a:xfrm>
            <a:custGeom>
              <a:avLst/>
              <a:gdLst>
                <a:gd name="T0" fmla="*/ 12 w 13"/>
                <a:gd name="T1" fmla="*/ 34 h 39"/>
                <a:gd name="T2" fmla="*/ 9 w 13"/>
                <a:gd name="T3" fmla="*/ 1 h 39"/>
                <a:gd name="T4" fmla="*/ 6 w 13"/>
                <a:gd name="T5" fmla="*/ 0 h 39"/>
                <a:gd name="T6" fmla="*/ 6 w 13"/>
                <a:gd name="T7" fmla="*/ 32 h 39"/>
                <a:gd name="T8" fmla="*/ 7 w 13"/>
                <a:gd name="T9" fmla="*/ 35 h 39"/>
                <a:gd name="T10" fmla="*/ 9 w 13"/>
                <a:gd name="T11" fmla="*/ 36 h 39"/>
                <a:gd name="T12" fmla="*/ 10 w 13"/>
                <a:gd name="T13" fmla="*/ 37 h 39"/>
                <a:gd name="T14" fmla="*/ 13 w 13"/>
                <a:gd name="T15" fmla="*/ 39 h 39"/>
                <a:gd name="T16" fmla="*/ 12 w 13"/>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9">
                  <a:moveTo>
                    <a:pt x="12" y="34"/>
                  </a:moveTo>
                  <a:cubicBezTo>
                    <a:pt x="8" y="23"/>
                    <a:pt x="5" y="6"/>
                    <a:pt x="9" y="1"/>
                  </a:cubicBezTo>
                  <a:cubicBezTo>
                    <a:pt x="8" y="0"/>
                    <a:pt x="7" y="0"/>
                    <a:pt x="6" y="0"/>
                  </a:cubicBezTo>
                  <a:cubicBezTo>
                    <a:pt x="0" y="1"/>
                    <a:pt x="2" y="20"/>
                    <a:pt x="6" y="32"/>
                  </a:cubicBezTo>
                  <a:cubicBezTo>
                    <a:pt x="6" y="33"/>
                    <a:pt x="6" y="34"/>
                    <a:pt x="7" y="35"/>
                  </a:cubicBezTo>
                  <a:cubicBezTo>
                    <a:pt x="8" y="35"/>
                    <a:pt x="9" y="36"/>
                    <a:pt x="9" y="36"/>
                  </a:cubicBezTo>
                  <a:cubicBezTo>
                    <a:pt x="9" y="36"/>
                    <a:pt x="10" y="36"/>
                    <a:pt x="10" y="37"/>
                  </a:cubicBezTo>
                  <a:cubicBezTo>
                    <a:pt x="11" y="37"/>
                    <a:pt x="12" y="38"/>
                    <a:pt x="13" y="39"/>
                  </a:cubicBezTo>
                  <a:cubicBezTo>
                    <a:pt x="13" y="38"/>
                    <a:pt x="12" y="36"/>
                    <a:pt x="12" y="34"/>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4699740E-A3B1-4491-9BA8-C7CFC11420F3}"/>
                </a:ext>
              </a:extLst>
            </p:cNvPr>
            <p:cNvSpPr>
              <a:spLocks/>
            </p:cNvSpPr>
            <p:nvPr/>
          </p:nvSpPr>
          <p:spPr bwMode="auto">
            <a:xfrm>
              <a:off x="9396413" y="3330575"/>
              <a:ext cx="109537" cy="88900"/>
            </a:xfrm>
            <a:custGeom>
              <a:avLst/>
              <a:gdLst>
                <a:gd name="T0" fmla="*/ 33 w 42"/>
                <a:gd name="T1" fmla="*/ 15 h 34"/>
                <a:gd name="T2" fmla="*/ 5 w 42"/>
                <a:gd name="T3" fmla="*/ 6 h 34"/>
                <a:gd name="T4" fmla="*/ 25 w 42"/>
                <a:gd name="T5" fmla="*/ 29 h 34"/>
                <a:gd name="T6" fmla="*/ 41 w 42"/>
                <a:gd name="T7" fmla="*/ 26 h 34"/>
                <a:gd name="T8" fmla="*/ 33 w 42"/>
                <a:gd name="T9" fmla="*/ 15 h 34"/>
              </a:gdLst>
              <a:ahLst/>
              <a:cxnLst>
                <a:cxn ang="0">
                  <a:pos x="T0" y="T1"/>
                </a:cxn>
                <a:cxn ang="0">
                  <a:pos x="T2" y="T3"/>
                </a:cxn>
                <a:cxn ang="0">
                  <a:pos x="T4" y="T5"/>
                </a:cxn>
                <a:cxn ang="0">
                  <a:pos x="T6" y="T7"/>
                </a:cxn>
                <a:cxn ang="0">
                  <a:pos x="T8" y="T9"/>
                </a:cxn>
              </a:cxnLst>
              <a:rect l="0" t="0" r="r" b="b"/>
              <a:pathLst>
                <a:path w="42" h="34">
                  <a:moveTo>
                    <a:pt x="33" y="15"/>
                  </a:moveTo>
                  <a:cubicBezTo>
                    <a:pt x="27" y="11"/>
                    <a:pt x="10" y="0"/>
                    <a:pt x="5" y="6"/>
                  </a:cubicBezTo>
                  <a:cubicBezTo>
                    <a:pt x="0" y="12"/>
                    <a:pt x="14" y="24"/>
                    <a:pt x="25" y="29"/>
                  </a:cubicBezTo>
                  <a:cubicBezTo>
                    <a:pt x="36" y="34"/>
                    <a:pt x="42" y="33"/>
                    <a:pt x="41" y="26"/>
                  </a:cubicBezTo>
                  <a:cubicBezTo>
                    <a:pt x="40" y="19"/>
                    <a:pt x="33" y="15"/>
                    <a:pt x="33" y="15"/>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2B1D48E4-B7C0-4842-871D-9EDA5CC0C7C1}"/>
                </a:ext>
              </a:extLst>
            </p:cNvPr>
            <p:cNvSpPr>
              <a:spLocks/>
            </p:cNvSpPr>
            <p:nvPr/>
          </p:nvSpPr>
          <p:spPr bwMode="auto">
            <a:xfrm>
              <a:off x="9398000" y="3343275"/>
              <a:ext cx="104775" cy="73025"/>
            </a:xfrm>
            <a:custGeom>
              <a:avLst/>
              <a:gdLst>
                <a:gd name="T0" fmla="*/ 27 w 40"/>
                <a:gd name="T1" fmla="*/ 20 h 28"/>
                <a:gd name="T2" fmla="*/ 6 w 40"/>
                <a:gd name="T3" fmla="*/ 0 h 28"/>
                <a:gd name="T4" fmla="*/ 4 w 40"/>
                <a:gd name="T5" fmla="*/ 1 h 28"/>
                <a:gd name="T6" fmla="*/ 12 w 40"/>
                <a:gd name="T7" fmla="*/ 17 h 28"/>
                <a:gd name="T8" fmla="*/ 23 w 40"/>
                <a:gd name="T9" fmla="*/ 23 h 28"/>
                <a:gd name="T10" fmla="*/ 24 w 40"/>
                <a:gd name="T11" fmla="*/ 24 h 28"/>
                <a:gd name="T12" fmla="*/ 28 w 40"/>
                <a:gd name="T13" fmla="*/ 25 h 28"/>
                <a:gd name="T14" fmla="*/ 40 w 40"/>
                <a:gd name="T15" fmla="*/ 23 h 28"/>
                <a:gd name="T16" fmla="*/ 30 w 40"/>
                <a:gd name="T17" fmla="*/ 21 h 28"/>
                <a:gd name="T18" fmla="*/ 27 w 40"/>
                <a:gd name="T1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27" y="20"/>
                  </a:moveTo>
                  <a:cubicBezTo>
                    <a:pt x="18" y="15"/>
                    <a:pt x="6" y="6"/>
                    <a:pt x="6" y="0"/>
                  </a:cubicBezTo>
                  <a:cubicBezTo>
                    <a:pt x="5" y="0"/>
                    <a:pt x="4" y="1"/>
                    <a:pt x="4" y="1"/>
                  </a:cubicBezTo>
                  <a:cubicBezTo>
                    <a:pt x="0" y="5"/>
                    <a:pt x="5" y="12"/>
                    <a:pt x="12" y="17"/>
                  </a:cubicBezTo>
                  <a:cubicBezTo>
                    <a:pt x="16" y="19"/>
                    <a:pt x="19" y="22"/>
                    <a:pt x="23" y="23"/>
                  </a:cubicBezTo>
                  <a:cubicBezTo>
                    <a:pt x="23" y="23"/>
                    <a:pt x="23" y="24"/>
                    <a:pt x="24" y="24"/>
                  </a:cubicBezTo>
                  <a:cubicBezTo>
                    <a:pt x="25" y="24"/>
                    <a:pt x="27" y="25"/>
                    <a:pt x="28" y="25"/>
                  </a:cubicBezTo>
                  <a:cubicBezTo>
                    <a:pt x="35" y="28"/>
                    <a:pt x="40" y="27"/>
                    <a:pt x="40" y="23"/>
                  </a:cubicBezTo>
                  <a:cubicBezTo>
                    <a:pt x="38" y="23"/>
                    <a:pt x="34" y="23"/>
                    <a:pt x="30" y="21"/>
                  </a:cubicBezTo>
                  <a:cubicBezTo>
                    <a:pt x="29" y="21"/>
                    <a:pt x="28" y="20"/>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55B906CE-F326-4E0D-8BBB-896A509A1895}"/>
                </a:ext>
              </a:extLst>
            </p:cNvPr>
            <p:cNvSpPr>
              <a:spLocks/>
            </p:cNvSpPr>
            <p:nvPr/>
          </p:nvSpPr>
          <p:spPr bwMode="auto">
            <a:xfrm>
              <a:off x="9372600" y="3355975"/>
              <a:ext cx="109537" cy="85725"/>
            </a:xfrm>
            <a:custGeom>
              <a:avLst/>
              <a:gdLst>
                <a:gd name="T0" fmla="*/ 34 w 42"/>
                <a:gd name="T1" fmla="*/ 14 h 33"/>
                <a:gd name="T2" fmla="*/ 5 w 42"/>
                <a:gd name="T3" fmla="*/ 6 h 33"/>
                <a:gd name="T4" fmla="*/ 25 w 42"/>
                <a:gd name="T5" fmla="*/ 28 h 33"/>
                <a:gd name="T6" fmla="*/ 41 w 42"/>
                <a:gd name="T7" fmla="*/ 26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6"/>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0C1F0BE3-79A6-456A-AECE-8AFF45D18362}"/>
                </a:ext>
              </a:extLst>
            </p:cNvPr>
            <p:cNvSpPr>
              <a:spLocks/>
            </p:cNvSpPr>
            <p:nvPr/>
          </p:nvSpPr>
          <p:spPr bwMode="auto">
            <a:xfrm>
              <a:off x="9377363" y="3367088"/>
              <a:ext cx="101600" cy="74613"/>
            </a:xfrm>
            <a:custGeom>
              <a:avLst/>
              <a:gdLst>
                <a:gd name="T0" fmla="*/ 27 w 39"/>
                <a:gd name="T1" fmla="*/ 20 h 29"/>
                <a:gd name="T2" fmla="*/ 6 w 39"/>
                <a:gd name="T3" fmla="*/ 0 h 29"/>
                <a:gd name="T4" fmla="*/ 3 w 39"/>
                <a:gd name="T5" fmla="*/ 2 h 29"/>
                <a:gd name="T6" fmla="*/ 12 w 39"/>
                <a:gd name="T7" fmla="*/ 18 h 29"/>
                <a:gd name="T8" fmla="*/ 22 w 39"/>
                <a:gd name="T9" fmla="*/ 24 h 29"/>
                <a:gd name="T10" fmla="*/ 23 w 39"/>
                <a:gd name="T11" fmla="*/ 24 h 29"/>
                <a:gd name="T12" fmla="*/ 27 w 39"/>
                <a:gd name="T13" fmla="*/ 26 h 29"/>
                <a:gd name="T14" fmla="*/ 39 w 39"/>
                <a:gd name="T15" fmla="*/ 23 h 29"/>
                <a:gd name="T16" fmla="*/ 29 w 39"/>
                <a:gd name="T17" fmla="*/ 22 h 29"/>
                <a:gd name="T18" fmla="*/ 27 w 39"/>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27" y="20"/>
                  </a:moveTo>
                  <a:cubicBezTo>
                    <a:pt x="17" y="16"/>
                    <a:pt x="5" y="7"/>
                    <a:pt x="6" y="0"/>
                  </a:cubicBezTo>
                  <a:cubicBezTo>
                    <a:pt x="5" y="1"/>
                    <a:pt x="4" y="1"/>
                    <a:pt x="3" y="2"/>
                  </a:cubicBezTo>
                  <a:cubicBezTo>
                    <a:pt x="0" y="6"/>
                    <a:pt x="5" y="12"/>
                    <a:pt x="12" y="18"/>
                  </a:cubicBezTo>
                  <a:cubicBezTo>
                    <a:pt x="15" y="20"/>
                    <a:pt x="19" y="22"/>
                    <a:pt x="22" y="24"/>
                  </a:cubicBezTo>
                  <a:cubicBezTo>
                    <a:pt x="22" y="24"/>
                    <a:pt x="23" y="24"/>
                    <a:pt x="23" y="24"/>
                  </a:cubicBezTo>
                  <a:cubicBezTo>
                    <a:pt x="24" y="25"/>
                    <a:pt x="26" y="26"/>
                    <a:pt x="27" y="26"/>
                  </a:cubicBezTo>
                  <a:cubicBezTo>
                    <a:pt x="35" y="29"/>
                    <a:pt x="39" y="28"/>
                    <a:pt x="39" y="23"/>
                  </a:cubicBezTo>
                  <a:cubicBezTo>
                    <a:pt x="37" y="24"/>
                    <a:pt x="34" y="23"/>
                    <a:pt x="29" y="22"/>
                  </a:cubicBezTo>
                  <a:cubicBezTo>
                    <a:pt x="28" y="21"/>
                    <a:pt x="28" y="21"/>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5">
              <a:extLst>
                <a:ext uri="{FF2B5EF4-FFF2-40B4-BE49-F238E27FC236}">
                  <a16:creationId xmlns:a16="http://schemas.microsoft.com/office/drawing/2014/main" id="{BF4C70CA-F345-4D77-8E15-334936AAD438}"/>
                </a:ext>
              </a:extLst>
            </p:cNvPr>
            <p:cNvSpPr>
              <a:spLocks/>
            </p:cNvSpPr>
            <p:nvPr/>
          </p:nvSpPr>
          <p:spPr bwMode="auto">
            <a:xfrm>
              <a:off x="9351963" y="3384550"/>
              <a:ext cx="109537" cy="85725"/>
            </a:xfrm>
            <a:custGeom>
              <a:avLst/>
              <a:gdLst>
                <a:gd name="T0" fmla="*/ 34 w 42"/>
                <a:gd name="T1" fmla="*/ 14 h 33"/>
                <a:gd name="T2" fmla="*/ 5 w 42"/>
                <a:gd name="T3" fmla="*/ 6 h 33"/>
                <a:gd name="T4" fmla="*/ 25 w 42"/>
                <a:gd name="T5" fmla="*/ 28 h 33"/>
                <a:gd name="T6" fmla="*/ 41 w 42"/>
                <a:gd name="T7" fmla="*/ 25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5"/>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15F14BA3-C5BC-423C-804E-CABA2C4FA177}"/>
                </a:ext>
              </a:extLst>
            </p:cNvPr>
            <p:cNvSpPr>
              <a:spLocks/>
            </p:cNvSpPr>
            <p:nvPr/>
          </p:nvSpPr>
          <p:spPr bwMode="auto">
            <a:xfrm>
              <a:off x="9348788" y="3395663"/>
              <a:ext cx="109537" cy="74613"/>
            </a:xfrm>
            <a:custGeom>
              <a:avLst/>
              <a:gdLst>
                <a:gd name="T0" fmla="*/ 30 w 42"/>
                <a:gd name="T1" fmla="*/ 20 h 29"/>
                <a:gd name="T2" fmla="*/ 9 w 42"/>
                <a:gd name="T3" fmla="*/ 0 h 29"/>
                <a:gd name="T4" fmla="*/ 6 w 42"/>
                <a:gd name="T5" fmla="*/ 2 h 29"/>
                <a:gd name="T6" fmla="*/ 25 w 42"/>
                <a:gd name="T7" fmla="*/ 24 h 29"/>
                <a:gd name="T8" fmla="*/ 26 w 42"/>
                <a:gd name="T9" fmla="*/ 24 h 29"/>
                <a:gd name="T10" fmla="*/ 30 w 42"/>
                <a:gd name="T11" fmla="*/ 26 h 29"/>
                <a:gd name="T12" fmla="*/ 42 w 42"/>
                <a:gd name="T13" fmla="*/ 23 h 29"/>
                <a:gd name="T14" fmla="*/ 32 w 42"/>
                <a:gd name="T15" fmla="*/ 21 h 29"/>
                <a:gd name="T16" fmla="*/ 30 w 42"/>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9">
                  <a:moveTo>
                    <a:pt x="30" y="20"/>
                  </a:moveTo>
                  <a:cubicBezTo>
                    <a:pt x="20" y="16"/>
                    <a:pt x="8" y="6"/>
                    <a:pt x="9" y="0"/>
                  </a:cubicBezTo>
                  <a:cubicBezTo>
                    <a:pt x="8" y="1"/>
                    <a:pt x="7" y="1"/>
                    <a:pt x="6" y="2"/>
                  </a:cubicBezTo>
                  <a:cubicBezTo>
                    <a:pt x="0" y="9"/>
                    <a:pt x="20" y="21"/>
                    <a:pt x="25" y="24"/>
                  </a:cubicBezTo>
                  <a:cubicBezTo>
                    <a:pt x="25" y="24"/>
                    <a:pt x="26" y="24"/>
                    <a:pt x="26" y="24"/>
                  </a:cubicBezTo>
                  <a:cubicBezTo>
                    <a:pt x="27" y="25"/>
                    <a:pt x="29" y="25"/>
                    <a:pt x="30" y="26"/>
                  </a:cubicBezTo>
                  <a:cubicBezTo>
                    <a:pt x="37" y="29"/>
                    <a:pt x="42" y="28"/>
                    <a:pt x="42" y="23"/>
                  </a:cubicBezTo>
                  <a:cubicBezTo>
                    <a:pt x="40" y="24"/>
                    <a:pt x="37" y="23"/>
                    <a:pt x="32" y="21"/>
                  </a:cubicBezTo>
                  <a:cubicBezTo>
                    <a:pt x="31" y="21"/>
                    <a:pt x="30" y="21"/>
                    <a:pt x="30"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7">
              <a:extLst>
                <a:ext uri="{FF2B5EF4-FFF2-40B4-BE49-F238E27FC236}">
                  <a16:creationId xmlns:a16="http://schemas.microsoft.com/office/drawing/2014/main" id="{9131B62A-06BA-4584-82B9-94F754B7ED8D}"/>
                </a:ext>
              </a:extLst>
            </p:cNvPr>
            <p:cNvSpPr>
              <a:spLocks/>
            </p:cNvSpPr>
            <p:nvPr/>
          </p:nvSpPr>
          <p:spPr bwMode="auto">
            <a:xfrm>
              <a:off x="8064500" y="4297363"/>
              <a:ext cx="684212" cy="1298575"/>
            </a:xfrm>
            <a:custGeom>
              <a:avLst/>
              <a:gdLst>
                <a:gd name="T0" fmla="*/ 23 w 263"/>
                <a:gd name="T1" fmla="*/ 0 h 500"/>
                <a:gd name="T2" fmla="*/ 0 w 263"/>
                <a:gd name="T3" fmla="*/ 498 h 500"/>
                <a:gd name="T4" fmla="*/ 30 w 263"/>
                <a:gd name="T5" fmla="*/ 499 h 500"/>
                <a:gd name="T6" fmla="*/ 155 w 263"/>
                <a:gd name="T7" fmla="*/ 133 h 500"/>
                <a:gd name="T8" fmla="*/ 161 w 263"/>
                <a:gd name="T9" fmla="*/ 500 h 500"/>
                <a:gd name="T10" fmla="*/ 198 w 263"/>
                <a:gd name="T11" fmla="*/ 497 h 500"/>
                <a:gd name="T12" fmla="*/ 260 w 263"/>
                <a:gd name="T13" fmla="*/ 133 h 500"/>
                <a:gd name="T14" fmla="*/ 247 w 263"/>
                <a:gd name="T15" fmla="*/ 7 h 500"/>
                <a:gd name="T16" fmla="*/ 23 w 263"/>
                <a:gd name="T17"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500">
                  <a:moveTo>
                    <a:pt x="23" y="0"/>
                  </a:moveTo>
                  <a:cubicBezTo>
                    <a:pt x="25" y="155"/>
                    <a:pt x="34" y="347"/>
                    <a:pt x="0" y="498"/>
                  </a:cubicBezTo>
                  <a:cubicBezTo>
                    <a:pt x="30" y="499"/>
                    <a:pt x="30" y="499"/>
                    <a:pt x="30" y="499"/>
                  </a:cubicBezTo>
                  <a:cubicBezTo>
                    <a:pt x="75" y="382"/>
                    <a:pt x="136" y="125"/>
                    <a:pt x="155" y="133"/>
                  </a:cubicBezTo>
                  <a:cubicBezTo>
                    <a:pt x="165" y="120"/>
                    <a:pt x="193" y="246"/>
                    <a:pt x="161" y="500"/>
                  </a:cubicBezTo>
                  <a:cubicBezTo>
                    <a:pt x="198" y="497"/>
                    <a:pt x="198" y="497"/>
                    <a:pt x="198" y="497"/>
                  </a:cubicBezTo>
                  <a:cubicBezTo>
                    <a:pt x="198" y="497"/>
                    <a:pt x="257" y="237"/>
                    <a:pt x="260" y="133"/>
                  </a:cubicBezTo>
                  <a:cubicBezTo>
                    <a:pt x="263" y="30"/>
                    <a:pt x="247" y="7"/>
                    <a:pt x="247" y="7"/>
                  </a:cubicBezTo>
                  <a:lnTo>
                    <a:pt x="23"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8">
              <a:extLst>
                <a:ext uri="{FF2B5EF4-FFF2-40B4-BE49-F238E27FC236}">
                  <a16:creationId xmlns:a16="http://schemas.microsoft.com/office/drawing/2014/main" id="{5F13A750-A723-4B2B-9A6D-87A171F8076B}"/>
                </a:ext>
              </a:extLst>
            </p:cNvPr>
            <p:cNvSpPr>
              <a:spLocks/>
            </p:cNvSpPr>
            <p:nvPr/>
          </p:nvSpPr>
          <p:spPr bwMode="auto">
            <a:xfrm>
              <a:off x="8447088" y="5567363"/>
              <a:ext cx="317500" cy="111125"/>
            </a:xfrm>
            <a:custGeom>
              <a:avLst/>
              <a:gdLst>
                <a:gd name="T0" fmla="*/ 30 w 122"/>
                <a:gd name="T1" fmla="*/ 0 h 43"/>
                <a:gd name="T2" fmla="*/ 14 w 122"/>
                <a:gd name="T3" fmla="*/ 11 h 43"/>
                <a:gd name="T4" fmla="*/ 8 w 122"/>
                <a:gd name="T5" fmla="*/ 43 h 43"/>
                <a:gd name="T6" fmla="*/ 109 w 122"/>
                <a:gd name="T7" fmla="*/ 41 h 43"/>
                <a:gd name="T8" fmla="*/ 102 w 122"/>
                <a:gd name="T9" fmla="*/ 19 h 43"/>
                <a:gd name="T10" fmla="*/ 30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0" y="0"/>
                  </a:moveTo>
                  <a:cubicBezTo>
                    <a:pt x="25" y="2"/>
                    <a:pt x="19" y="5"/>
                    <a:pt x="14" y="11"/>
                  </a:cubicBezTo>
                  <a:cubicBezTo>
                    <a:pt x="7" y="21"/>
                    <a:pt x="0" y="43"/>
                    <a:pt x="8" y="43"/>
                  </a:cubicBezTo>
                  <a:cubicBezTo>
                    <a:pt x="109" y="41"/>
                    <a:pt x="109" y="41"/>
                    <a:pt x="109" y="41"/>
                  </a:cubicBezTo>
                  <a:cubicBezTo>
                    <a:pt x="109" y="41"/>
                    <a:pt x="122" y="35"/>
                    <a:pt x="102" y="19"/>
                  </a:cubicBezTo>
                  <a:cubicBezTo>
                    <a:pt x="81" y="4"/>
                    <a:pt x="30" y="0"/>
                    <a:pt x="30"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9">
              <a:extLst>
                <a:ext uri="{FF2B5EF4-FFF2-40B4-BE49-F238E27FC236}">
                  <a16:creationId xmlns:a16="http://schemas.microsoft.com/office/drawing/2014/main" id="{543FD5E4-37C0-4A34-B655-9E4EF94E07A2}"/>
                </a:ext>
              </a:extLst>
            </p:cNvPr>
            <p:cNvSpPr>
              <a:spLocks/>
            </p:cNvSpPr>
            <p:nvPr/>
          </p:nvSpPr>
          <p:spPr bwMode="auto">
            <a:xfrm>
              <a:off x="8024813" y="5567363"/>
              <a:ext cx="317500" cy="111125"/>
            </a:xfrm>
            <a:custGeom>
              <a:avLst/>
              <a:gdLst>
                <a:gd name="T0" fmla="*/ 31 w 122"/>
                <a:gd name="T1" fmla="*/ 0 h 43"/>
                <a:gd name="T2" fmla="*/ 15 w 122"/>
                <a:gd name="T3" fmla="*/ 11 h 43"/>
                <a:gd name="T4" fmla="*/ 9 w 122"/>
                <a:gd name="T5" fmla="*/ 43 h 43"/>
                <a:gd name="T6" fmla="*/ 110 w 122"/>
                <a:gd name="T7" fmla="*/ 41 h 43"/>
                <a:gd name="T8" fmla="*/ 102 w 122"/>
                <a:gd name="T9" fmla="*/ 19 h 43"/>
                <a:gd name="T10" fmla="*/ 31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1" y="0"/>
                  </a:moveTo>
                  <a:cubicBezTo>
                    <a:pt x="26" y="2"/>
                    <a:pt x="19" y="5"/>
                    <a:pt x="15" y="11"/>
                  </a:cubicBezTo>
                  <a:cubicBezTo>
                    <a:pt x="7" y="21"/>
                    <a:pt x="0" y="43"/>
                    <a:pt x="9" y="43"/>
                  </a:cubicBezTo>
                  <a:cubicBezTo>
                    <a:pt x="110" y="41"/>
                    <a:pt x="110" y="41"/>
                    <a:pt x="110" y="41"/>
                  </a:cubicBezTo>
                  <a:cubicBezTo>
                    <a:pt x="110" y="41"/>
                    <a:pt x="122" y="35"/>
                    <a:pt x="102" y="19"/>
                  </a:cubicBezTo>
                  <a:cubicBezTo>
                    <a:pt x="82" y="4"/>
                    <a:pt x="31" y="0"/>
                    <a:pt x="31"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
              <a:extLst>
                <a:ext uri="{FF2B5EF4-FFF2-40B4-BE49-F238E27FC236}">
                  <a16:creationId xmlns:a16="http://schemas.microsoft.com/office/drawing/2014/main" id="{9C1DB2CA-63A2-4F74-B422-D49EF9FF7D25}"/>
                </a:ext>
              </a:extLst>
            </p:cNvPr>
            <p:cNvSpPr>
              <a:spLocks/>
            </p:cNvSpPr>
            <p:nvPr/>
          </p:nvSpPr>
          <p:spPr bwMode="auto">
            <a:xfrm>
              <a:off x="8456613" y="3351213"/>
              <a:ext cx="919162" cy="527050"/>
            </a:xfrm>
            <a:custGeom>
              <a:avLst/>
              <a:gdLst>
                <a:gd name="T0" fmla="*/ 0 w 353"/>
                <a:gd name="T1" fmla="*/ 75 h 203"/>
                <a:gd name="T2" fmla="*/ 25 w 353"/>
                <a:gd name="T3" fmla="*/ 0 h 203"/>
                <a:gd name="T4" fmla="*/ 194 w 353"/>
                <a:gd name="T5" fmla="*/ 128 h 203"/>
                <a:gd name="T6" fmla="*/ 330 w 353"/>
                <a:gd name="T7" fmla="*/ 25 h 203"/>
                <a:gd name="T8" fmla="*/ 353 w 353"/>
                <a:gd name="T9" fmla="*/ 49 h 203"/>
                <a:gd name="T10" fmla="*/ 185 w 353"/>
                <a:gd name="T11" fmla="*/ 199 h 203"/>
                <a:gd name="T12" fmla="*/ 0 w 353"/>
                <a:gd name="T13" fmla="*/ 75 h 203"/>
              </a:gdLst>
              <a:ahLst/>
              <a:cxnLst>
                <a:cxn ang="0">
                  <a:pos x="T0" y="T1"/>
                </a:cxn>
                <a:cxn ang="0">
                  <a:pos x="T2" y="T3"/>
                </a:cxn>
                <a:cxn ang="0">
                  <a:pos x="T4" y="T5"/>
                </a:cxn>
                <a:cxn ang="0">
                  <a:pos x="T6" y="T7"/>
                </a:cxn>
                <a:cxn ang="0">
                  <a:pos x="T8" y="T9"/>
                </a:cxn>
                <a:cxn ang="0">
                  <a:pos x="T10" y="T11"/>
                </a:cxn>
                <a:cxn ang="0">
                  <a:pos x="T12" y="T13"/>
                </a:cxn>
              </a:cxnLst>
              <a:rect l="0" t="0" r="r" b="b"/>
              <a:pathLst>
                <a:path w="353" h="203">
                  <a:moveTo>
                    <a:pt x="0" y="75"/>
                  </a:moveTo>
                  <a:cubicBezTo>
                    <a:pt x="7" y="56"/>
                    <a:pt x="25" y="0"/>
                    <a:pt x="25" y="0"/>
                  </a:cubicBezTo>
                  <a:cubicBezTo>
                    <a:pt x="25" y="0"/>
                    <a:pt x="187" y="132"/>
                    <a:pt x="194" y="128"/>
                  </a:cubicBezTo>
                  <a:cubicBezTo>
                    <a:pt x="202" y="124"/>
                    <a:pt x="330" y="25"/>
                    <a:pt x="330" y="25"/>
                  </a:cubicBezTo>
                  <a:cubicBezTo>
                    <a:pt x="353" y="49"/>
                    <a:pt x="353" y="49"/>
                    <a:pt x="353" y="49"/>
                  </a:cubicBezTo>
                  <a:cubicBezTo>
                    <a:pt x="353" y="49"/>
                    <a:pt x="194" y="203"/>
                    <a:pt x="185" y="199"/>
                  </a:cubicBezTo>
                  <a:cubicBezTo>
                    <a:pt x="176" y="195"/>
                    <a:pt x="0" y="75"/>
                    <a:pt x="0" y="75"/>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2">
              <a:extLst>
                <a:ext uri="{FF2B5EF4-FFF2-40B4-BE49-F238E27FC236}">
                  <a16:creationId xmlns:a16="http://schemas.microsoft.com/office/drawing/2014/main" id="{A5A8B5E2-EC4F-48B7-87DF-A732C0CD0F50}"/>
                </a:ext>
              </a:extLst>
            </p:cNvPr>
            <p:cNvSpPr>
              <a:spLocks/>
            </p:cNvSpPr>
            <p:nvPr/>
          </p:nvSpPr>
          <p:spPr bwMode="auto">
            <a:xfrm>
              <a:off x="7662863" y="3411538"/>
              <a:ext cx="523875" cy="779463"/>
            </a:xfrm>
            <a:custGeom>
              <a:avLst/>
              <a:gdLst>
                <a:gd name="T0" fmla="*/ 180 w 201"/>
                <a:gd name="T1" fmla="*/ 38 h 300"/>
                <a:gd name="T2" fmla="*/ 137 w 201"/>
                <a:gd name="T3" fmla="*/ 0 h 300"/>
                <a:gd name="T4" fmla="*/ 37 w 201"/>
                <a:gd name="T5" fmla="*/ 145 h 300"/>
                <a:gd name="T6" fmla="*/ 29 w 201"/>
                <a:gd name="T7" fmla="*/ 215 h 300"/>
                <a:gd name="T8" fmla="*/ 190 w 201"/>
                <a:gd name="T9" fmla="*/ 300 h 300"/>
                <a:gd name="T10" fmla="*/ 201 w 201"/>
                <a:gd name="T11" fmla="*/ 271 h 300"/>
                <a:gd name="T12" fmla="*/ 82 w 201"/>
                <a:gd name="T13" fmla="*/ 176 h 300"/>
                <a:gd name="T14" fmla="*/ 180 w 201"/>
                <a:gd name="T15" fmla="*/ 38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300">
                  <a:moveTo>
                    <a:pt x="180" y="38"/>
                  </a:moveTo>
                  <a:cubicBezTo>
                    <a:pt x="173" y="32"/>
                    <a:pt x="137" y="0"/>
                    <a:pt x="137" y="0"/>
                  </a:cubicBezTo>
                  <a:cubicBezTo>
                    <a:pt x="137" y="0"/>
                    <a:pt x="54" y="121"/>
                    <a:pt x="37" y="145"/>
                  </a:cubicBezTo>
                  <a:cubicBezTo>
                    <a:pt x="19" y="169"/>
                    <a:pt x="0" y="200"/>
                    <a:pt x="29" y="215"/>
                  </a:cubicBezTo>
                  <a:cubicBezTo>
                    <a:pt x="190" y="300"/>
                    <a:pt x="190" y="300"/>
                    <a:pt x="190" y="300"/>
                  </a:cubicBezTo>
                  <a:cubicBezTo>
                    <a:pt x="201" y="271"/>
                    <a:pt x="201" y="271"/>
                    <a:pt x="201" y="271"/>
                  </a:cubicBezTo>
                  <a:cubicBezTo>
                    <a:pt x="82" y="176"/>
                    <a:pt x="82" y="176"/>
                    <a:pt x="82" y="176"/>
                  </a:cubicBezTo>
                  <a:lnTo>
                    <a:pt x="180" y="38"/>
                  </a:ln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3">
              <a:extLst>
                <a:ext uri="{FF2B5EF4-FFF2-40B4-BE49-F238E27FC236}">
                  <a16:creationId xmlns:a16="http://schemas.microsoft.com/office/drawing/2014/main" id="{1E6254AC-0FB4-4CC3-87F3-0914277794D7}"/>
                </a:ext>
              </a:extLst>
            </p:cNvPr>
            <p:cNvSpPr>
              <a:spLocks/>
            </p:cNvSpPr>
            <p:nvPr/>
          </p:nvSpPr>
          <p:spPr bwMode="auto">
            <a:xfrm>
              <a:off x="7840663" y="3570288"/>
              <a:ext cx="309562" cy="617538"/>
            </a:xfrm>
            <a:custGeom>
              <a:avLst/>
              <a:gdLst>
                <a:gd name="T0" fmla="*/ 91 w 119"/>
                <a:gd name="T1" fmla="*/ 223 h 238"/>
                <a:gd name="T2" fmla="*/ 119 w 119"/>
                <a:gd name="T3" fmla="*/ 238 h 238"/>
                <a:gd name="T4" fmla="*/ 119 w 119"/>
                <a:gd name="T5" fmla="*/ 199 h 238"/>
                <a:gd name="T6" fmla="*/ 14 w 119"/>
                <a:gd name="T7" fmla="*/ 115 h 238"/>
                <a:gd name="T8" fmla="*/ 80 w 119"/>
                <a:gd name="T9" fmla="*/ 22 h 238"/>
                <a:gd name="T10" fmla="*/ 72 w 119"/>
                <a:gd name="T11" fmla="*/ 0 h 238"/>
                <a:gd name="T12" fmla="*/ 1 w 119"/>
                <a:gd name="T13" fmla="*/ 115 h 238"/>
                <a:gd name="T14" fmla="*/ 92 w 119"/>
                <a:gd name="T15" fmla="*/ 193 h 238"/>
                <a:gd name="T16" fmla="*/ 91 w 119"/>
                <a:gd name="T17" fmla="*/ 2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38">
                  <a:moveTo>
                    <a:pt x="91" y="223"/>
                  </a:moveTo>
                  <a:cubicBezTo>
                    <a:pt x="119" y="238"/>
                    <a:pt x="119" y="238"/>
                    <a:pt x="119" y="238"/>
                  </a:cubicBezTo>
                  <a:cubicBezTo>
                    <a:pt x="119" y="199"/>
                    <a:pt x="119" y="199"/>
                    <a:pt x="119" y="199"/>
                  </a:cubicBezTo>
                  <a:cubicBezTo>
                    <a:pt x="14" y="115"/>
                    <a:pt x="14" y="115"/>
                    <a:pt x="14" y="115"/>
                  </a:cubicBezTo>
                  <a:cubicBezTo>
                    <a:pt x="80" y="22"/>
                    <a:pt x="80" y="22"/>
                    <a:pt x="80" y="22"/>
                  </a:cubicBezTo>
                  <a:cubicBezTo>
                    <a:pt x="72" y="0"/>
                    <a:pt x="72" y="0"/>
                    <a:pt x="72" y="0"/>
                  </a:cubicBezTo>
                  <a:cubicBezTo>
                    <a:pt x="72" y="0"/>
                    <a:pt x="3" y="106"/>
                    <a:pt x="1" y="115"/>
                  </a:cubicBezTo>
                  <a:cubicBezTo>
                    <a:pt x="0" y="124"/>
                    <a:pt x="92" y="193"/>
                    <a:pt x="92" y="193"/>
                  </a:cubicBezTo>
                  <a:lnTo>
                    <a:pt x="91" y="223"/>
                  </a:ln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4">
              <a:extLst>
                <a:ext uri="{FF2B5EF4-FFF2-40B4-BE49-F238E27FC236}">
                  <a16:creationId xmlns:a16="http://schemas.microsoft.com/office/drawing/2014/main" id="{FD0BCCAF-0AF7-451C-9800-72ABAB64B487}"/>
                </a:ext>
              </a:extLst>
            </p:cNvPr>
            <p:cNvSpPr>
              <a:spLocks/>
            </p:cNvSpPr>
            <p:nvPr/>
          </p:nvSpPr>
          <p:spPr bwMode="auto">
            <a:xfrm>
              <a:off x="8020050" y="3346450"/>
              <a:ext cx="725487" cy="1187450"/>
            </a:xfrm>
            <a:custGeom>
              <a:avLst/>
              <a:gdLst>
                <a:gd name="T0" fmla="*/ 0 w 279"/>
                <a:gd name="T1" fmla="*/ 25 h 457"/>
                <a:gd name="T2" fmla="*/ 20 w 279"/>
                <a:gd name="T3" fmla="*/ 172 h 457"/>
                <a:gd name="T4" fmla="*/ 29 w 279"/>
                <a:gd name="T5" fmla="*/ 333 h 457"/>
                <a:gd name="T6" fmla="*/ 32 w 279"/>
                <a:gd name="T7" fmla="*/ 388 h 457"/>
                <a:gd name="T8" fmla="*/ 276 w 279"/>
                <a:gd name="T9" fmla="*/ 360 h 457"/>
                <a:gd name="T10" fmla="*/ 256 w 279"/>
                <a:gd name="T11" fmla="*/ 182 h 457"/>
                <a:gd name="T12" fmla="*/ 193 w 279"/>
                <a:gd name="T13" fmla="*/ 2 h 457"/>
                <a:gd name="T14" fmla="*/ 0 w 279"/>
                <a:gd name="T15" fmla="*/ 2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457">
                  <a:moveTo>
                    <a:pt x="0" y="25"/>
                  </a:moveTo>
                  <a:cubicBezTo>
                    <a:pt x="0" y="25"/>
                    <a:pt x="14" y="137"/>
                    <a:pt x="20" y="172"/>
                  </a:cubicBezTo>
                  <a:cubicBezTo>
                    <a:pt x="27" y="208"/>
                    <a:pt x="27" y="295"/>
                    <a:pt x="29" y="333"/>
                  </a:cubicBezTo>
                  <a:cubicBezTo>
                    <a:pt x="31" y="371"/>
                    <a:pt x="32" y="388"/>
                    <a:pt x="32" y="388"/>
                  </a:cubicBezTo>
                  <a:cubicBezTo>
                    <a:pt x="20" y="402"/>
                    <a:pt x="279" y="457"/>
                    <a:pt x="276" y="360"/>
                  </a:cubicBezTo>
                  <a:cubicBezTo>
                    <a:pt x="275" y="328"/>
                    <a:pt x="271" y="255"/>
                    <a:pt x="256" y="182"/>
                  </a:cubicBezTo>
                  <a:cubicBezTo>
                    <a:pt x="236" y="85"/>
                    <a:pt x="193" y="2"/>
                    <a:pt x="193" y="2"/>
                  </a:cubicBezTo>
                  <a:cubicBezTo>
                    <a:pt x="103" y="0"/>
                    <a:pt x="89" y="0"/>
                    <a:pt x="0" y="25"/>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5">
              <a:extLst>
                <a:ext uri="{FF2B5EF4-FFF2-40B4-BE49-F238E27FC236}">
                  <a16:creationId xmlns:a16="http://schemas.microsoft.com/office/drawing/2014/main" id="{5C6DEE7E-33D6-4E4A-9F37-1EA7573FE2E6}"/>
                </a:ext>
              </a:extLst>
            </p:cNvPr>
            <p:cNvSpPr>
              <a:spLocks/>
            </p:cNvSpPr>
            <p:nvPr/>
          </p:nvSpPr>
          <p:spPr bwMode="auto">
            <a:xfrm>
              <a:off x="8108950" y="3228975"/>
              <a:ext cx="314325" cy="223838"/>
            </a:xfrm>
            <a:custGeom>
              <a:avLst/>
              <a:gdLst>
                <a:gd name="T0" fmla="*/ 28 w 121"/>
                <a:gd name="T1" fmla="*/ 0 h 86"/>
                <a:gd name="T2" fmla="*/ 11 w 121"/>
                <a:gd name="T3" fmla="*/ 58 h 86"/>
                <a:gd name="T4" fmla="*/ 121 w 121"/>
                <a:gd name="T5" fmla="*/ 46 h 86"/>
                <a:gd name="T6" fmla="*/ 80 w 121"/>
                <a:gd name="T7" fmla="*/ 3 h 86"/>
                <a:gd name="T8" fmla="*/ 28 w 121"/>
                <a:gd name="T9" fmla="*/ 0 h 86"/>
              </a:gdLst>
              <a:ahLst/>
              <a:cxnLst>
                <a:cxn ang="0">
                  <a:pos x="T0" y="T1"/>
                </a:cxn>
                <a:cxn ang="0">
                  <a:pos x="T2" y="T3"/>
                </a:cxn>
                <a:cxn ang="0">
                  <a:pos x="T4" y="T5"/>
                </a:cxn>
                <a:cxn ang="0">
                  <a:pos x="T6" y="T7"/>
                </a:cxn>
                <a:cxn ang="0">
                  <a:pos x="T8" y="T9"/>
                </a:cxn>
              </a:cxnLst>
              <a:rect l="0" t="0" r="r" b="b"/>
              <a:pathLst>
                <a:path w="121" h="86">
                  <a:moveTo>
                    <a:pt x="28" y="0"/>
                  </a:moveTo>
                  <a:cubicBezTo>
                    <a:pt x="48" y="50"/>
                    <a:pt x="19" y="48"/>
                    <a:pt x="11" y="58"/>
                  </a:cubicBezTo>
                  <a:cubicBezTo>
                    <a:pt x="0" y="71"/>
                    <a:pt x="99" y="86"/>
                    <a:pt x="121" y="46"/>
                  </a:cubicBezTo>
                  <a:cubicBezTo>
                    <a:pt x="93" y="49"/>
                    <a:pt x="73" y="25"/>
                    <a:pt x="80" y="3"/>
                  </a:cubicBezTo>
                  <a:lnTo>
                    <a:pt x="28" y="0"/>
                  </a:ln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6">
              <a:extLst>
                <a:ext uri="{FF2B5EF4-FFF2-40B4-BE49-F238E27FC236}">
                  <a16:creationId xmlns:a16="http://schemas.microsoft.com/office/drawing/2014/main" id="{97B06F99-1F34-4A5D-B4AA-6359E1E26F62}"/>
                </a:ext>
              </a:extLst>
            </p:cNvPr>
            <p:cNvSpPr>
              <a:spLocks/>
            </p:cNvSpPr>
            <p:nvPr/>
          </p:nvSpPr>
          <p:spPr bwMode="auto">
            <a:xfrm>
              <a:off x="7767638" y="3060700"/>
              <a:ext cx="280987" cy="220663"/>
            </a:xfrm>
            <a:custGeom>
              <a:avLst/>
              <a:gdLst>
                <a:gd name="T0" fmla="*/ 0 w 108"/>
                <a:gd name="T1" fmla="*/ 0 h 85"/>
                <a:gd name="T2" fmla="*/ 17 w 108"/>
                <a:gd name="T3" fmla="*/ 45 h 85"/>
                <a:gd name="T4" fmla="*/ 41 w 108"/>
                <a:gd name="T5" fmla="*/ 72 h 85"/>
                <a:gd name="T6" fmla="*/ 39 w 108"/>
                <a:gd name="T7" fmla="*/ 63 h 85"/>
                <a:gd name="T8" fmla="*/ 73 w 108"/>
                <a:gd name="T9" fmla="*/ 79 h 85"/>
                <a:gd name="T10" fmla="*/ 105 w 108"/>
                <a:gd name="T11" fmla="*/ 81 h 85"/>
                <a:gd name="T12" fmla="*/ 40 w 108"/>
                <a:gd name="T13" fmla="*/ 5 h 85"/>
                <a:gd name="T14" fmla="*/ 0 w 108"/>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85">
                  <a:moveTo>
                    <a:pt x="0" y="0"/>
                  </a:moveTo>
                  <a:cubicBezTo>
                    <a:pt x="1" y="2"/>
                    <a:pt x="5" y="23"/>
                    <a:pt x="17" y="45"/>
                  </a:cubicBezTo>
                  <a:cubicBezTo>
                    <a:pt x="29" y="68"/>
                    <a:pt x="41" y="75"/>
                    <a:pt x="41" y="72"/>
                  </a:cubicBezTo>
                  <a:cubicBezTo>
                    <a:pt x="40" y="70"/>
                    <a:pt x="38" y="61"/>
                    <a:pt x="39" y="63"/>
                  </a:cubicBezTo>
                  <a:cubicBezTo>
                    <a:pt x="41" y="64"/>
                    <a:pt x="47" y="73"/>
                    <a:pt x="73" y="79"/>
                  </a:cubicBezTo>
                  <a:cubicBezTo>
                    <a:pt x="98" y="85"/>
                    <a:pt x="108" y="82"/>
                    <a:pt x="105" y="81"/>
                  </a:cubicBezTo>
                  <a:cubicBezTo>
                    <a:pt x="102" y="80"/>
                    <a:pt x="40" y="5"/>
                    <a:pt x="40" y="5"/>
                  </a:cubicBezTo>
                  <a:lnTo>
                    <a:pt x="0"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7">
              <a:extLst>
                <a:ext uri="{FF2B5EF4-FFF2-40B4-BE49-F238E27FC236}">
                  <a16:creationId xmlns:a16="http://schemas.microsoft.com/office/drawing/2014/main" id="{5ECABA26-1A59-4AB5-A798-EE45FF330BDB}"/>
                </a:ext>
              </a:extLst>
            </p:cNvPr>
            <p:cNvSpPr>
              <a:spLocks/>
            </p:cNvSpPr>
            <p:nvPr/>
          </p:nvSpPr>
          <p:spPr bwMode="auto">
            <a:xfrm>
              <a:off x="8404225" y="2468563"/>
              <a:ext cx="187325" cy="330200"/>
            </a:xfrm>
            <a:custGeom>
              <a:avLst/>
              <a:gdLst>
                <a:gd name="T0" fmla="*/ 25 w 72"/>
                <a:gd name="T1" fmla="*/ 0 h 127"/>
                <a:gd name="T2" fmla="*/ 64 w 72"/>
                <a:gd name="T3" fmla="*/ 53 h 127"/>
                <a:gd name="T4" fmla="*/ 54 w 72"/>
                <a:gd name="T5" fmla="*/ 125 h 127"/>
                <a:gd name="T6" fmla="*/ 0 w 72"/>
                <a:gd name="T7" fmla="*/ 13 h 127"/>
                <a:gd name="T8" fmla="*/ 25 w 72"/>
                <a:gd name="T9" fmla="*/ 0 h 127"/>
              </a:gdLst>
              <a:ahLst/>
              <a:cxnLst>
                <a:cxn ang="0">
                  <a:pos x="T0" y="T1"/>
                </a:cxn>
                <a:cxn ang="0">
                  <a:pos x="T2" y="T3"/>
                </a:cxn>
                <a:cxn ang="0">
                  <a:pos x="T4" y="T5"/>
                </a:cxn>
                <a:cxn ang="0">
                  <a:pos x="T6" y="T7"/>
                </a:cxn>
                <a:cxn ang="0">
                  <a:pos x="T8" y="T9"/>
                </a:cxn>
              </a:cxnLst>
              <a:rect l="0" t="0" r="r" b="b"/>
              <a:pathLst>
                <a:path w="72" h="127">
                  <a:moveTo>
                    <a:pt x="25" y="0"/>
                  </a:moveTo>
                  <a:cubicBezTo>
                    <a:pt x="27" y="2"/>
                    <a:pt x="57" y="27"/>
                    <a:pt x="64" y="53"/>
                  </a:cubicBezTo>
                  <a:cubicBezTo>
                    <a:pt x="72" y="79"/>
                    <a:pt x="54" y="127"/>
                    <a:pt x="54" y="125"/>
                  </a:cubicBezTo>
                  <a:cubicBezTo>
                    <a:pt x="54" y="122"/>
                    <a:pt x="0" y="13"/>
                    <a:pt x="0" y="13"/>
                  </a:cubicBezTo>
                  <a:lnTo>
                    <a:pt x="2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8">
              <a:extLst>
                <a:ext uri="{FF2B5EF4-FFF2-40B4-BE49-F238E27FC236}">
                  <a16:creationId xmlns:a16="http://schemas.microsoft.com/office/drawing/2014/main" id="{5A074BAE-B78A-42DA-85BE-18508146124D}"/>
                </a:ext>
              </a:extLst>
            </p:cNvPr>
            <p:cNvSpPr>
              <a:spLocks/>
            </p:cNvSpPr>
            <p:nvPr/>
          </p:nvSpPr>
          <p:spPr bwMode="auto">
            <a:xfrm>
              <a:off x="7650163" y="2447925"/>
              <a:ext cx="960437" cy="895350"/>
            </a:xfrm>
            <a:custGeom>
              <a:avLst/>
              <a:gdLst>
                <a:gd name="T0" fmla="*/ 0 w 369"/>
                <a:gd name="T1" fmla="*/ 130 h 345"/>
                <a:gd name="T2" fmla="*/ 46 w 369"/>
                <a:gd name="T3" fmla="*/ 254 h 345"/>
                <a:gd name="T4" fmla="*/ 78 w 369"/>
                <a:gd name="T5" fmla="*/ 261 h 345"/>
                <a:gd name="T6" fmla="*/ 106 w 369"/>
                <a:gd name="T7" fmla="*/ 302 h 345"/>
                <a:gd name="T8" fmla="*/ 341 w 369"/>
                <a:gd name="T9" fmla="*/ 268 h 345"/>
                <a:gd name="T10" fmla="*/ 360 w 369"/>
                <a:gd name="T11" fmla="*/ 168 h 345"/>
                <a:gd name="T12" fmla="*/ 344 w 369"/>
                <a:gd name="T13" fmla="*/ 133 h 345"/>
                <a:gd name="T14" fmla="*/ 335 w 369"/>
                <a:gd name="T15" fmla="*/ 62 h 345"/>
                <a:gd name="T16" fmla="*/ 279 w 369"/>
                <a:gd name="T17" fmla="*/ 10 h 345"/>
                <a:gd name="T18" fmla="*/ 46 w 369"/>
                <a:gd name="T19" fmla="*/ 53 h 345"/>
                <a:gd name="T20" fmla="*/ 0 w 369"/>
                <a:gd name="T21" fmla="*/ 13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345">
                  <a:moveTo>
                    <a:pt x="0" y="130"/>
                  </a:moveTo>
                  <a:cubicBezTo>
                    <a:pt x="0" y="130"/>
                    <a:pt x="36" y="239"/>
                    <a:pt x="46" y="254"/>
                  </a:cubicBezTo>
                  <a:cubicBezTo>
                    <a:pt x="55" y="269"/>
                    <a:pt x="78" y="261"/>
                    <a:pt x="78" y="261"/>
                  </a:cubicBezTo>
                  <a:cubicBezTo>
                    <a:pt x="78" y="261"/>
                    <a:pt x="82" y="288"/>
                    <a:pt x="106" y="302"/>
                  </a:cubicBezTo>
                  <a:cubicBezTo>
                    <a:pt x="180" y="345"/>
                    <a:pt x="281" y="333"/>
                    <a:pt x="341" y="268"/>
                  </a:cubicBezTo>
                  <a:cubicBezTo>
                    <a:pt x="366" y="240"/>
                    <a:pt x="369" y="194"/>
                    <a:pt x="360" y="168"/>
                  </a:cubicBezTo>
                  <a:cubicBezTo>
                    <a:pt x="351" y="142"/>
                    <a:pt x="344" y="133"/>
                    <a:pt x="344" y="133"/>
                  </a:cubicBezTo>
                  <a:cubicBezTo>
                    <a:pt x="344" y="133"/>
                    <a:pt x="346" y="89"/>
                    <a:pt x="335" y="62"/>
                  </a:cubicBezTo>
                  <a:cubicBezTo>
                    <a:pt x="325" y="35"/>
                    <a:pt x="315" y="20"/>
                    <a:pt x="279" y="10"/>
                  </a:cubicBezTo>
                  <a:cubicBezTo>
                    <a:pt x="243" y="0"/>
                    <a:pt x="90" y="23"/>
                    <a:pt x="46" y="53"/>
                  </a:cubicBezTo>
                  <a:cubicBezTo>
                    <a:pt x="3" y="83"/>
                    <a:pt x="0" y="130"/>
                    <a:pt x="0" y="1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4B5C1226-8EAE-4970-AA4A-993564F4FD99}"/>
                </a:ext>
              </a:extLst>
            </p:cNvPr>
            <p:cNvSpPr>
              <a:spLocks/>
            </p:cNvSpPr>
            <p:nvPr/>
          </p:nvSpPr>
          <p:spPr bwMode="auto">
            <a:xfrm>
              <a:off x="8334375" y="2722563"/>
              <a:ext cx="193675" cy="88900"/>
            </a:xfrm>
            <a:custGeom>
              <a:avLst/>
              <a:gdLst>
                <a:gd name="T0" fmla="*/ 0 w 74"/>
                <a:gd name="T1" fmla="*/ 31 h 34"/>
                <a:gd name="T2" fmla="*/ 34 w 74"/>
                <a:gd name="T3" fmla="*/ 6 h 34"/>
                <a:gd name="T4" fmla="*/ 71 w 74"/>
                <a:gd name="T5" fmla="*/ 14 h 34"/>
                <a:gd name="T6" fmla="*/ 0 w 74"/>
                <a:gd name="T7" fmla="*/ 31 h 34"/>
              </a:gdLst>
              <a:ahLst/>
              <a:cxnLst>
                <a:cxn ang="0">
                  <a:pos x="T0" y="T1"/>
                </a:cxn>
                <a:cxn ang="0">
                  <a:pos x="T2" y="T3"/>
                </a:cxn>
                <a:cxn ang="0">
                  <a:pos x="T4" y="T5"/>
                </a:cxn>
                <a:cxn ang="0">
                  <a:pos x="T6" y="T7"/>
                </a:cxn>
              </a:cxnLst>
              <a:rect l="0" t="0" r="r" b="b"/>
              <a:pathLst>
                <a:path w="74" h="34">
                  <a:moveTo>
                    <a:pt x="0" y="31"/>
                  </a:moveTo>
                  <a:cubicBezTo>
                    <a:pt x="1" y="23"/>
                    <a:pt x="13" y="12"/>
                    <a:pt x="34" y="6"/>
                  </a:cubicBezTo>
                  <a:cubicBezTo>
                    <a:pt x="55" y="0"/>
                    <a:pt x="74" y="5"/>
                    <a:pt x="71" y="14"/>
                  </a:cubicBezTo>
                  <a:cubicBezTo>
                    <a:pt x="31" y="16"/>
                    <a:pt x="0" y="34"/>
                    <a:pt x="0"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0">
              <a:extLst>
                <a:ext uri="{FF2B5EF4-FFF2-40B4-BE49-F238E27FC236}">
                  <a16:creationId xmlns:a16="http://schemas.microsoft.com/office/drawing/2014/main" id="{B73851AE-7A8B-4EC8-9513-15D5CE37D13B}"/>
                </a:ext>
              </a:extLst>
            </p:cNvPr>
            <p:cNvSpPr>
              <a:spLocks/>
            </p:cNvSpPr>
            <p:nvPr/>
          </p:nvSpPr>
          <p:spPr bwMode="auto">
            <a:xfrm>
              <a:off x="7466013" y="2174875"/>
              <a:ext cx="1225550" cy="960438"/>
            </a:xfrm>
            <a:custGeom>
              <a:avLst/>
              <a:gdLst>
                <a:gd name="T0" fmla="*/ 157 w 471"/>
                <a:gd name="T1" fmla="*/ 272 h 370"/>
                <a:gd name="T2" fmla="*/ 171 w 471"/>
                <a:gd name="T3" fmla="*/ 324 h 370"/>
                <a:gd name="T4" fmla="*/ 159 w 471"/>
                <a:gd name="T5" fmla="*/ 322 h 370"/>
                <a:gd name="T6" fmla="*/ 133 w 471"/>
                <a:gd name="T7" fmla="*/ 299 h 370"/>
                <a:gd name="T8" fmla="*/ 96 w 471"/>
                <a:gd name="T9" fmla="*/ 317 h 370"/>
                <a:gd name="T10" fmla="*/ 131 w 471"/>
                <a:gd name="T11" fmla="*/ 370 h 370"/>
                <a:gd name="T12" fmla="*/ 64 w 471"/>
                <a:gd name="T13" fmla="*/ 213 h 370"/>
                <a:gd name="T14" fmla="*/ 339 w 471"/>
                <a:gd name="T15" fmla="*/ 47 h 370"/>
                <a:gd name="T16" fmla="*/ 334 w 471"/>
                <a:gd name="T17" fmla="*/ 69 h 370"/>
                <a:gd name="T18" fmla="*/ 413 w 471"/>
                <a:gd name="T19" fmla="*/ 0 h 370"/>
                <a:gd name="T20" fmla="*/ 381 w 471"/>
                <a:gd name="T21" fmla="*/ 189 h 370"/>
                <a:gd name="T22" fmla="*/ 401 w 471"/>
                <a:gd name="T23" fmla="*/ 184 h 370"/>
                <a:gd name="T24" fmla="*/ 160 w 471"/>
                <a:gd name="T25" fmla="*/ 244 h 370"/>
                <a:gd name="T26" fmla="*/ 157 w 471"/>
                <a:gd name="T27" fmla="*/ 27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370">
                  <a:moveTo>
                    <a:pt x="157" y="272"/>
                  </a:moveTo>
                  <a:cubicBezTo>
                    <a:pt x="157" y="274"/>
                    <a:pt x="169" y="305"/>
                    <a:pt x="171" y="324"/>
                  </a:cubicBezTo>
                  <a:cubicBezTo>
                    <a:pt x="173" y="336"/>
                    <a:pt x="160" y="321"/>
                    <a:pt x="159" y="322"/>
                  </a:cubicBezTo>
                  <a:cubicBezTo>
                    <a:pt x="156" y="322"/>
                    <a:pt x="133" y="299"/>
                    <a:pt x="133" y="299"/>
                  </a:cubicBezTo>
                  <a:cubicBezTo>
                    <a:pt x="133" y="299"/>
                    <a:pt x="104" y="296"/>
                    <a:pt x="96" y="317"/>
                  </a:cubicBezTo>
                  <a:cubicBezTo>
                    <a:pt x="87" y="338"/>
                    <a:pt x="131" y="370"/>
                    <a:pt x="131" y="370"/>
                  </a:cubicBezTo>
                  <a:cubicBezTo>
                    <a:pt x="98" y="369"/>
                    <a:pt x="0" y="254"/>
                    <a:pt x="64" y="213"/>
                  </a:cubicBezTo>
                  <a:cubicBezTo>
                    <a:pt x="92" y="13"/>
                    <a:pt x="274" y="118"/>
                    <a:pt x="339" y="47"/>
                  </a:cubicBezTo>
                  <a:cubicBezTo>
                    <a:pt x="339" y="62"/>
                    <a:pt x="331" y="70"/>
                    <a:pt x="334" y="69"/>
                  </a:cubicBezTo>
                  <a:cubicBezTo>
                    <a:pt x="349" y="62"/>
                    <a:pt x="374" y="55"/>
                    <a:pt x="413" y="0"/>
                  </a:cubicBezTo>
                  <a:cubicBezTo>
                    <a:pt x="471" y="139"/>
                    <a:pt x="371" y="190"/>
                    <a:pt x="381" y="189"/>
                  </a:cubicBezTo>
                  <a:cubicBezTo>
                    <a:pt x="390" y="188"/>
                    <a:pt x="401" y="184"/>
                    <a:pt x="401" y="184"/>
                  </a:cubicBezTo>
                  <a:cubicBezTo>
                    <a:pt x="387" y="245"/>
                    <a:pt x="203" y="243"/>
                    <a:pt x="160" y="244"/>
                  </a:cubicBezTo>
                  <a:lnTo>
                    <a:pt x="157" y="272"/>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1">
              <a:extLst>
                <a:ext uri="{FF2B5EF4-FFF2-40B4-BE49-F238E27FC236}">
                  <a16:creationId xmlns:a16="http://schemas.microsoft.com/office/drawing/2014/main" id="{9C087618-21D5-4ADE-BF00-D3421FAE6B49}"/>
                </a:ext>
              </a:extLst>
            </p:cNvPr>
            <p:cNvSpPr>
              <a:spLocks/>
            </p:cNvSpPr>
            <p:nvPr/>
          </p:nvSpPr>
          <p:spPr bwMode="auto">
            <a:xfrm>
              <a:off x="7673975" y="2870200"/>
              <a:ext cx="227012" cy="280988"/>
            </a:xfrm>
            <a:custGeom>
              <a:avLst/>
              <a:gdLst>
                <a:gd name="T0" fmla="*/ 9 w 87"/>
                <a:gd name="T1" fmla="*/ 44 h 108"/>
                <a:gd name="T2" fmla="*/ 26 w 87"/>
                <a:gd name="T3" fmla="*/ 84 h 108"/>
                <a:gd name="T4" fmla="*/ 64 w 87"/>
                <a:gd name="T5" fmla="*/ 106 h 108"/>
                <a:gd name="T6" fmla="*/ 85 w 87"/>
                <a:gd name="T7" fmla="*/ 72 h 108"/>
                <a:gd name="T8" fmla="*/ 9 w 87"/>
                <a:gd name="T9" fmla="*/ 44 h 108"/>
              </a:gdLst>
              <a:ahLst/>
              <a:cxnLst>
                <a:cxn ang="0">
                  <a:pos x="T0" y="T1"/>
                </a:cxn>
                <a:cxn ang="0">
                  <a:pos x="T2" y="T3"/>
                </a:cxn>
                <a:cxn ang="0">
                  <a:pos x="T4" y="T5"/>
                </a:cxn>
                <a:cxn ang="0">
                  <a:pos x="T6" y="T7"/>
                </a:cxn>
                <a:cxn ang="0">
                  <a:pos x="T8" y="T9"/>
                </a:cxn>
              </a:cxnLst>
              <a:rect l="0" t="0" r="r" b="b"/>
              <a:pathLst>
                <a:path w="87" h="108">
                  <a:moveTo>
                    <a:pt x="9" y="44"/>
                  </a:moveTo>
                  <a:cubicBezTo>
                    <a:pt x="0" y="58"/>
                    <a:pt x="14" y="72"/>
                    <a:pt x="26" y="84"/>
                  </a:cubicBezTo>
                  <a:cubicBezTo>
                    <a:pt x="38" y="96"/>
                    <a:pt x="45" y="108"/>
                    <a:pt x="64" y="106"/>
                  </a:cubicBezTo>
                  <a:cubicBezTo>
                    <a:pt x="81" y="104"/>
                    <a:pt x="87" y="87"/>
                    <a:pt x="85" y="72"/>
                  </a:cubicBezTo>
                  <a:cubicBezTo>
                    <a:pt x="80" y="39"/>
                    <a:pt x="37" y="0"/>
                    <a:pt x="9" y="4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2">
              <a:extLst>
                <a:ext uri="{FF2B5EF4-FFF2-40B4-BE49-F238E27FC236}">
                  <a16:creationId xmlns:a16="http://schemas.microsoft.com/office/drawing/2014/main" id="{C3CA4D8A-182C-4F0C-8996-61412ECE3195}"/>
                </a:ext>
              </a:extLst>
            </p:cNvPr>
            <p:cNvSpPr>
              <a:spLocks/>
            </p:cNvSpPr>
            <p:nvPr/>
          </p:nvSpPr>
          <p:spPr bwMode="auto">
            <a:xfrm>
              <a:off x="7713663" y="2959100"/>
              <a:ext cx="160337" cy="195263"/>
            </a:xfrm>
            <a:custGeom>
              <a:avLst/>
              <a:gdLst>
                <a:gd name="T0" fmla="*/ 2 w 62"/>
                <a:gd name="T1" fmla="*/ 19 h 75"/>
                <a:gd name="T2" fmla="*/ 59 w 62"/>
                <a:gd name="T3" fmla="*/ 42 h 75"/>
                <a:gd name="T4" fmla="*/ 49 w 62"/>
                <a:gd name="T5" fmla="*/ 29 h 75"/>
                <a:gd name="T6" fmla="*/ 46 w 62"/>
                <a:gd name="T7" fmla="*/ 14 h 75"/>
                <a:gd name="T8" fmla="*/ 31 w 62"/>
                <a:gd name="T9" fmla="*/ 3 h 75"/>
                <a:gd name="T10" fmla="*/ 2 w 62"/>
                <a:gd name="T11" fmla="*/ 19 h 75"/>
              </a:gdLst>
              <a:ahLst/>
              <a:cxnLst>
                <a:cxn ang="0">
                  <a:pos x="T0" y="T1"/>
                </a:cxn>
                <a:cxn ang="0">
                  <a:pos x="T2" y="T3"/>
                </a:cxn>
                <a:cxn ang="0">
                  <a:pos x="T4" y="T5"/>
                </a:cxn>
                <a:cxn ang="0">
                  <a:pos x="T6" y="T7"/>
                </a:cxn>
                <a:cxn ang="0">
                  <a:pos x="T8" y="T9"/>
                </a:cxn>
                <a:cxn ang="0">
                  <a:pos x="T10" y="T11"/>
                </a:cxn>
              </a:cxnLst>
              <a:rect l="0" t="0" r="r" b="b"/>
              <a:pathLst>
                <a:path w="62" h="75">
                  <a:moveTo>
                    <a:pt x="2" y="19"/>
                  </a:moveTo>
                  <a:cubicBezTo>
                    <a:pt x="0" y="49"/>
                    <a:pt x="62" y="75"/>
                    <a:pt x="59" y="42"/>
                  </a:cubicBezTo>
                  <a:cubicBezTo>
                    <a:pt x="58" y="29"/>
                    <a:pt x="57" y="36"/>
                    <a:pt x="49" y="29"/>
                  </a:cubicBezTo>
                  <a:cubicBezTo>
                    <a:pt x="40" y="22"/>
                    <a:pt x="46" y="21"/>
                    <a:pt x="46" y="14"/>
                  </a:cubicBezTo>
                  <a:cubicBezTo>
                    <a:pt x="45" y="8"/>
                    <a:pt x="35" y="4"/>
                    <a:pt x="31" y="3"/>
                  </a:cubicBezTo>
                  <a:cubicBezTo>
                    <a:pt x="19" y="0"/>
                    <a:pt x="3" y="3"/>
                    <a:pt x="2" y="19"/>
                  </a:cubicBezTo>
                  <a:close/>
                </a:path>
              </a:pathLst>
            </a:custGeom>
            <a:solidFill>
              <a:srgbClr val="E8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3">
              <a:extLst>
                <a:ext uri="{FF2B5EF4-FFF2-40B4-BE49-F238E27FC236}">
                  <a16:creationId xmlns:a16="http://schemas.microsoft.com/office/drawing/2014/main" id="{C1B085CA-8AEE-4277-B512-937AB82607D2}"/>
                </a:ext>
              </a:extLst>
            </p:cNvPr>
            <p:cNvSpPr>
              <a:spLocks/>
            </p:cNvSpPr>
            <p:nvPr/>
          </p:nvSpPr>
          <p:spPr bwMode="auto">
            <a:xfrm>
              <a:off x="8186738" y="3041650"/>
              <a:ext cx="241300" cy="146050"/>
            </a:xfrm>
            <a:custGeom>
              <a:avLst/>
              <a:gdLst>
                <a:gd name="T0" fmla="*/ 89 w 93"/>
                <a:gd name="T1" fmla="*/ 0 h 56"/>
                <a:gd name="T2" fmla="*/ 60 w 93"/>
                <a:gd name="T3" fmla="*/ 49 h 56"/>
                <a:gd name="T4" fmla="*/ 0 w 93"/>
                <a:gd name="T5" fmla="*/ 25 h 56"/>
                <a:gd name="T6" fmla="*/ 89 w 93"/>
                <a:gd name="T7" fmla="*/ 0 h 56"/>
              </a:gdLst>
              <a:ahLst/>
              <a:cxnLst>
                <a:cxn ang="0">
                  <a:pos x="T0" y="T1"/>
                </a:cxn>
                <a:cxn ang="0">
                  <a:pos x="T2" y="T3"/>
                </a:cxn>
                <a:cxn ang="0">
                  <a:pos x="T4" y="T5"/>
                </a:cxn>
                <a:cxn ang="0">
                  <a:pos x="T6" y="T7"/>
                </a:cxn>
              </a:cxnLst>
              <a:rect l="0" t="0" r="r" b="b"/>
              <a:pathLst>
                <a:path w="93" h="56">
                  <a:moveTo>
                    <a:pt x="89" y="0"/>
                  </a:moveTo>
                  <a:cubicBezTo>
                    <a:pt x="89" y="3"/>
                    <a:pt x="93" y="42"/>
                    <a:pt x="60" y="49"/>
                  </a:cubicBezTo>
                  <a:cubicBezTo>
                    <a:pt x="27" y="56"/>
                    <a:pt x="0" y="25"/>
                    <a:pt x="0" y="25"/>
                  </a:cubicBezTo>
                  <a:cubicBezTo>
                    <a:pt x="24" y="31"/>
                    <a:pt x="75" y="18"/>
                    <a:pt x="89" y="0"/>
                  </a:cubicBezTo>
                  <a:close/>
                </a:path>
              </a:pathLst>
            </a:custGeom>
            <a:solidFill>
              <a:srgbClr val="A15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34">
              <a:extLst>
                <a:ext uri="{FF2B5EF4-FFF2-40B4-BE49-F238E27FC236}">
                  <a16:creationId xmlns:a16="http://schemas.microsoft.com/office/drawing/2014/main" id="{13A437C4-A9C6-414F-A59D-9512A96D3BBB}"/>
                </a:ext>
              </a:extLst>
            </p:cNvPr>
            <p:cNvSpPr>
              <a:spLocks noChangeArrowheads="1"/>
            </p:cNvSpPr>
            <p:nvPr/>
          </p:nvSpPr>
          <p:spPr bwMode="auto">
            <a:xfrm>
              <a:off x="8105775" y="2878138"/>
              <a:ext cx="65087" cy="10953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35">
              <a:extLst>
                <a:ext uri="{FF2B5EF4-FFF2-40B4-BE49-F238E27FC236}">
                  <a16:creationId xmlns:a16="http://schemas.microsoft.com/office/drawing/2014/main" id="{2C44C539-A50C-4DA7-BB6A-B7D4E20CA88C}"/>
                </a:ext>
              </a:extLst>
            </p:cNvPr>
            <p:cNvSpPr>
              <a:spLocks noChangeArrowheads="1"/>
            </p:cNvSpPr>
            <p:nvPr/>
          </p:nvSpPr>
          <p:spPr bwMode="auto">
            <a:xfrm>
              <a:off x="8418513" y="2811463"/>
              <a:ext cx="65087" cy="106363"/>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6">
              <a:extLst>
                <a:ext uri="{FF2B5EF4-FFF2-40B4-BE49-F238E27FC236}">
                  <a16:creationId xmlns:a16="http://schemas.microsoft.com/office/drawing/2014/main" id="{EF05F22A-26CA-4DB7-90E0-C3D83C0347DC}"/>
                </a:ext>
              </a:extLst>
            </p:cNvPr>
            <p:cNvSpPr>
              <a:spLocks/>
            </p:cNvSpPr>
            <p:nvPr/>
          </p:nvSpPr>
          <p:spPr bwMode="auto">
            <a:xfrm>
              <a:off x="8240713" y="2889250"/>
              <a:ext cx="193675" cy="220663"/>
            </a:xfrm>
            <a:custGeom>
              <a:avLst/>
              <a:gdLst>
                <a:gd name="T0" fmla="*/ 11 w 74"/>
                <a:gd name="T1" fmla="*/ 0 h 85"/>
                <a:gd name="T2" fmla="*/ 73 w 74"/>
                <a:gd name="T3" fmla="*/ 34 h 85"/>
                <a:gd name="T4" fmla="*/ 11 w 74"/>
                <a:gd name="T5" fmla="*/ 0 h 85"/>
              </a:gdLst>
              <a:ahLst/>
              <a:cxnLst>
                <a:cxn ang="0">
                  <a:pos x="T0" y="T1"/>
                </a:cxn>
                <a:cxn ang="0">
                  <a:pos x="T2" y="T3"/>
                </a:cxn>
                <a:cxn ang="0">
                  <a:pos x="T4" y="T5"/>
                </a:cxn>
              </a:cxnLst>
              <a:rect l="0" t="0" r="r" b="b"/>
              <a:pathLst>
                <a:path w="74" h="85">
                  <a:moveTo>
                    <a:pt x="11" y="0"/>
                  </a:moveTo>
                  <a:cubicBezTo>
                    <a:pt x="46" y="44"/>
                    <a:pt x="74" y="19"/>
                    <a:pt x="73" y="34"/>
                  </a:cubicBezTo>
                  <a:cubicBezTo>
                    <a:pt x="68" y="59"/>
                    <a:pt x="0" y="85"/>
                    <a:pt x="11" y="0"/>
                  </a:cubicBezTo>
                  <a:close/>
                </a:path>
              </a:pathLst>
            </a:custGeom>
            <a:solidFill>
              <a:srgbClr val="F9B7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7">
              <a:extLst>
                <a:ext uri="{FF2B5EF4-FFF2-40B4-BE49-F238E27FC236}">
                  <a16:creationId xmlns:a16="http://schemas.microsoft.com/office/drawing/2014/main" id="{8B3414E6-1D8C-42E5-A0F1-FAA0422D4A48}"/>
                </a:ext>
              </a:extLst>
            </p:cNvPr>
            <p:cNvSpPr>
              <a:spLocks/>
            </p:cNvSpPr>
            <p:nvPr/>
          </p:nvSpPr>
          <p:spPr bwMode="auto">
            <a:xfrm>
              <a:off x="8016875" y="2795588"/>
              <a:ext cx="193675" cy="88900"/>
            </a:xfrm>
            <a:custGeom>
              <a:avLst/>
              <a:gdLst>
                <a:gd name="T0" fmla="*/ 1 w 74"/>
                <a:gd name="T1" fmla="*/ 31 h 34"/>
                <a:gd name="T2" fmla="*/ 35 w 74"/>
                <a:gd name="T3" fmla="*/ 6 h 34"/>
                <a:gd name="T4" fmla="*/ 71 w 74"/>
                <a:gd name="T5" fmla="*/ 14 h 34"/>
                <a:gd name="T6" fmla="*/ 1 w 74"/>
                <a:gd name="T7" fmla="*/ 31 h 34"/>
              </a:gdLst>
              <a:ahLst/>
              <a:cxnLst>
                <a:cxn ang="0">
                  <a:pos x="T0" y="T1"/>
                </a:cxn>
                <a:cxn ang="0">
                  <a:pos x="T2" y="T3"/>
                </a:cxn>
                <a:cxn ang="0">
                  <a:pos x="T4" y="T5"/>
                </a:cxn>
                <a:cxn ang="0">
                  <a:pos x="T6" y="T7"/>
                </a:cxn>
              </a:cxnLst>
              <a:rect l="0" t="0" r="r" b="b"/>
              <a:pathLst>
                <a:path w="74" h="34">
                  <a:moveTo>
                    <a:pt x="1" y="31"/>
                  </a:moveTo>
                  <a:cubicBezTo>
                    <a:pt x="1" y="23"/>
                    <a:pt x="14" y="12"/>
                    <a:pt x="35" y="6"/>
                  </a:cubicBezTo>
                  <a:cubicBezTo>
                    <a:pt x="56" y="0"/>
                    <a:pt x="74" y="5"/>
                    <a:pt x="71" y="14"/>
                  </a:cubicBezTo>
                  <a:cubicBezTo>
                    <a:pt x="31" y="15"/>
                    <a:pt x="0" y="34"/>
                    <a:pt x="1"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2">
              <a:extLst>
                <a:ext uri="{FF2B5EF4-FFF2-40B4-BE49-F238E27FC236}">
                  <a16:creationId xmlns:a16="http://schemas.microsoft.com/office/drawing/2014/main" id="{3E884037-DE73-4733-9E14-43EC00EEB716}"/>
                </a:ext>
              </a:extLst>
            </p:cNvPr>
            <p:cNvSpPr>
              <a:spLocks/>
            </p:cNvSpPr>
            <p:nvPr/>
          </p:nvSpPr>
          <p:spPr bwMode="auto">
            <a:xfrm>
              <a:off x="8137525" y="2889250"/>
              <a:ext cx="22225" cy="44450"/>
            </a:xfrm>
            <a:custGeom>
              <a:avLst/>
              <a:gdLst>
                <a:gd name="T0" fmla="*/ 4 w 9"/>
                <a:gd name="T1" fmla="*/ 0 h 17"/>
                <a:gd name="T2" fmla="*/ 9 w 9"/>
                <a:gd name="T3" fmla="*/ 9 h 17"/>
                <a:gd name="T4" fmla="*/ 5 w 9"/>
                <a:gd name="T5" fmla="*/ 17 h 17"/>
                <a:gd name="T6" fmla="*/ 1 w 9"/>
                <a:gd name="T7" fmla="*/ 9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6" y="0"/>
                    <a:pt x="8" y="4"/>
                    <a:pt x="9" y="9"/>
                  </a:cubicBezTo>
                  <a:cubicBezTo>
                    <a:pt x="9" y="13"/>
                    <a:pt x="8" y="17"/>
                    <a:pt x="5" y="17"/>
                  </a:cubicBezTo>
                  <a:cubicBezTo>
                    <a:pt x="3" y="17"/>
                    <a:pt x="1" y="13"/>
                    <a:pt x="1" y="9"/>
                  </a:cubicBezTo>
                  <a:cubicBezTo>
                    <a:pt x="0" y="4"/>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a:extLst>
                <a:ext uri="{FF2B5EF4-FFF2-40B4-BE49-F238E27FC236}">
                  <a16:creationId xmlns:a16="http://schemas.microsoft.com/office/drawing/2014/main" id="{6F6FAB46-19A4-493F-A9C1-C4F98DBE03FD}"/>
                </a:ext>
              </a:extLst>
            </p:cNvPr>
            <p:cNvSpPr>
              <a:spLocks/>
            </p:cNvSpPr>
            <p:nvPr/>
          </p:nvSpPr>
          <p:spPr bwMode="auto">
            <a:xfrm>
              <a:off x="8448675" y="2824163"/>
              <a:ext cx="23812" cy="44450"/>
            </a:xfrm>
            <a:custGeom>
              <a:avLst/>
              <a:gdLst>
                <a:gd name="T0" fmla="*/ 3 w 9"/>
                <a:gd name="T1" fmla="*/ 0 h 17"/>
                <a:gd name="T2" fmla="*/ 8 w 9"/>
                <a:gd name="T3" fmla="*/ 9 h 17"/>
                <a:gd name="T4" fmla="*/ 5 w 9"/>
                <a:gd name="T5" fmla="*/ 17 h 17"/>
                <a:gd name="T6" fmla="*/ 0 w 9"/>
                <a:gd name="T7" fmla="*/ 9 h 17"/>
                <a:gd name="T8" fmla="*/ 3 w 9"/>
                <a:gd name="T9" fmla="*/ 0 h 17"/>
              </a:gdLst>
              <a:ahLst/>
              <a:cxnLst>
                <a:cxn ang="0">
                  <a:pos x="T0" y="T1"/>
                </a:cxn>
                <a:cxn ang="0">
                  <a:pos x="T2" y="T3"/>
                </a:cxn>
                <a:cxn ang="0">
                  <a:pos x="T4" y="T5"/>
                </a:cxn>
                <a:cxn ang="0">
                  <a:pos x="T6" y="T7"/>
                </a:cxn>
                <a:cxn ang="0">
                  <a:pos x="T8" y="T9"/>
                </a:cxn>
              </a:cxnLst>
              <a:rect l="0" t="0" r="r" b="b"/>
              <a:pathLst>
                <a:path w="9" h="17">
                  <a:moveTo>
                    <a:pt x="3" y="0"/>
                  </a:moveTo>
                  <a:cubicBezTo>
                    <a:pt x="6" y="0"/>
                    <a:pt x="8" y="4"/>
                    <a:pt x="8" y="9"/>
                  </a:cubicBezTo>
                  <a:cubicBezTo>
                    <a:pt x="9" y="13"/>
                    <a:pt x="7" y="17"/>
                    <a:pt x="5" y="17"/>
                  </a:cubicBezTo>
                  <a:cubicBezTo>
                    <a:pt x="3" y="17"/>
                    <a:pt x="1" y="13"/>
                    <a:pt x="0" y="9"/>
                  </a:cubicBezTo>
                  <a:cubicBezTo>
                    <a:pt x="0" y="4"/>
                    <a:pt x="1"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a:extLst>
                <a:ext uri="{FF2B5EF4-FFF2-40B4-BE49-F238E27FC236}">
                  <a16:creationId xmlns:a16="http://schemas.microsoft.com/office/drawing/2014/main" id="{2F94BBA0-153C-495A-9F3F-1B1F001636D7}"/>
                </a:ext>
              </a:extLst>
            </p:cNvPr>
            <p:cNvSpPr>
              <a:spLocks/>
            </p:cNvSpPr>
            <p:nvPr/>
          </p:nvSpPr>
          <p:spPr bwMode="auto">
            <a:xfrm>
              <a:off x="8602663" y="3460750"/>
              <a:ext cx="773112" cy="417513"/>
            </a:xfrm>
            <a:custGeom>
              <a:avLst/>
              <a:gdLst>
                <a:gd name="T0" fmla="*/ 18 w 297"/>
                <a:gd name="T1" fmla="*/ 83 h 161"/>
                <a:gd name="T2" fmla="*/ 129 w 297"/>
                <a:gd name="T3" fmla="*/ 157 h 161"/>
                <a:gd name="T4" fmla="*/ 297 w 297"/>
                <a:gd name="T5" fmla="*/ 7 h 161"/>
                <a:gd name="T6" fmla="*/ 290 w 297"/>
                <a:gd name="T7" fmla="*/ 0 h 161"/>
                <a:gd name="T8" fmla="*/ 285 w 297"/>
                <a:gd name="T9" fmla="*/ 4 h 161"/>
                <a:gd name="T10" fmla="*/ 132 w 297"/>
                <a:gd name="T11" fmla="*/ 139 h 161"/>
                <a:gd name="T12" fmla="*/ 0 w 297"/>
                <a:gd name="T13" fmla="*/ 30 h 161"/>
                <a:gd name="T14" fmla="*/ 18 w 297"/>
                <a:gd name="T15" fmla="*/ 83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161">
                  <a:moveTo>
                    <a:pt x="18" y="83"/>
                  </a:moveTo>
                  <a:cubicBezTo>
                    <a:pt x="67" y="117"/>
                    <a:pt x="124" y="155"/>
                    <a:pt x="129" y="157"/>
                  </a:cubicBezTo>
                  <a:cubicBezTo>
                    <a:pt x="138" y="161"/>
                    <a:pt x="297" y="7"/>
                    <a:pt x="297" y="7"/>
                  </a:cubicBezTo>
                  <a:cubicBezTo>
                    <a:pt x="290" y="0"/>
                    <a:pt x="290" y="0"/>
                    <a:pt x="290" y="0"/>
                  </a:cubicBezTo>
                  <a:cubicBezTo>
                    <a:pt x="288" y="1"/>
                    <a:pt x="287" y="3"/>
                    <a:pt x="285" y="4"/>
                  </a:cubicBezTo>
                  <a:cubicBezTo>
                    <a:pt x="249" y="36"/>
                    <a:pt x="136" y="137"/>
                    <a:pt x="132" y="139"/>
                  </a:cubicBezTo>
                  <a:cubicBezTo>
                    <a:pt x="129" y="140"/>
                    <a:pt x="29" y="55"/>
                    <a:pt x="0" y="30"/>
                  </a:cubicBezTo>
                  <a:cubicBezTo>
                    <a:pt x="6" y="46"/>
                    <a:pt x="12" y="64"/>
                    <a:pt x="18" y="83"/>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a:extLst>
                <a:ext uri="{FF2B5EF4-FFF2-40B4-BE49-F238E27FC236}">
                  <a16:creationId xmlns:a16="http://schemas.microsoft.com/office/drawing/2014/main" id="{8BE25CC1-27E6-4468-ABCB-40A0E2371309}"/>
                </a:ext>
              </a:extLst>
            </p:cNvPr>
            <p:cNvSpPr>
              <a:spLocks/>
            </p:cNvSpPr>
            <p:nvPr/>
          </p:nvSpPr>
          <p:spPr bwMode="auto">
            <a:xfrm>
              <a:off x="8186738" y="3057525"/>
              <a:ext cx="223837" cy="84138"/>
            </a:xfrm>
            <a:custGeom>
              <a:avLst/>
              <a:gdLst>
                <a:gd name="T0" fmla="*/ 83 w 86"/>
                <a:gd name="T1" fmla="*/ 0 h 32"/>
                <a:gd name="T2" fmla="*/ 0 w 86"/>
                <a:gd name="T3" fmla="*/ 19 h 32"/>
                <a:gd name="T4" fmla="*/ 15 w 86"/>
                <a:gd name="T5" fmla="*/ 32 h 32"/>
                <a:gd name="T6" fmla="*/ 84 w 86"/>
                <a:gd name="T7" fmla="*/ 11 h 32"/>
                <a:gd name="T8" fmla="*/ 83 w 86"/>
                <a:gd name="T9" fmla="*/ 0 h 32"/>
              </a:gdLst>
              <a:ahLst/>
              <a:cxnLst>
                <a:cxn ang="0">
                  <a:pos x="T0" y="T1"/>
                </a:cxn>
                <a:cxn ang="0">
                  <a:pos x="T2" y="T3"/>
                </a:cxn>
                <a:cxn ang="0">
                  <a:pos x="T4" y="T5"/>
                </a:cxn>
                <a:cxn ang="0">
                  <a:pos x="T6" y="T7"/>
                </a:cxn>
                <a:cxn ang="0">
                  <a:pos x="T8" y="T9"/>
                </a:cxn>
              </a:cxnLst>
              <a:rect l="0" t="0" r="r" b="b"/>
              <a:pathLst>
                <a:path w="86" h="32">
                  <a:moveTo>
                    <a:pt x="83" y="0"/>
                  </a:moveTo>
                  <a:cubicBezTo>
                    <a:pt x="64" y="15"/>
                    <a:pt x="21" y="25"/>
                    <a:pt x="0" y="19"/>
                  </a:cubicBezTo>
                  <a:cubicBezTo>
                    <a:pt x="0" y="19"/>
                    <a:pt x="5" y="25"/>
                    <a:pt x="15" y="32"/>
                  </a:cubicBezTo>
                  <a:cubicBezTo>
                    <a:pt x="37" y="30"/>
                    <a:pt x="78" y="22"/>
                    <a:pt x="84" y="11"/>
                  </a:cubicBezTo>
                  <a:cubicBezTo>
                    <a:pt x="86" y="9"/>
                    <a:pt x="84" y="4"/>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6">
              <a:extLst>
                <a:ext uri="{FF2B5EF4-FFF2-40B4-BE49-F238E27FC236}">
                  <a16:creationId xmlns:a16="http://schemas.microsoft.com/office/drawing/2014/main" id="{B40B503C-1233-4DDD-A430-9643947BA705}"/>
                </a:ext>
              </a:extLst>
            </p:cNvPr>
            <p:cNvSpPr>
              <a:spLocks/>
            </p:cNvSpPr>
            <p:nvPr/>
          </p:nvSpPr>
          <p:spPr bwMode="auto">
            <a:xfrm>
              <a:off x="7632700" y="2174875"/>
              <a:ext cx="962025" cy="552450"/>
            </a:xfrm>
            <a:custGeom>
              <a:avLst/>
              <a:gdLst>
                <a:gd name="T0" fmla="*/ 275 w 370"/>
                <a:gd name="T1" fmla="*/ 47 h 213"/>
                <a:gd name="T2" fmla="*/ 0 w 370"/>
                <a:gd name="T3" fmla="*/ 213 h 213"/>
                <a:gd name="T4" fmla="*/ 55 w 370"/>
                <a:gd name="T5" fmla="*/ 130 h 213"/>
                <a:gd name="T6" fmla="*/ 203 w 370"/>
                <a:gd name="T7" fmla="*/ 98 h 213"/>
                <a:gd name="T8" fmla="*/ 250 w 370"/>
                <a:gd name="T9" fmla="*/ 77 h 213"/>
                <a:gd name="T10" fmla="*/ 242 w 370"/>
                <a:gd name="T11" fmla="*/ 97 h 213"/>
                <a:gd name="T12" fmla="*/ 346 w 370"/>
                <a:gd name="T13" fmla="*/ 21 h 213"/>
                <a:gd name="T14" fmla="*/ 366 w 370"/>
                <a:gd name="T15" fmla="*/ 100 h 213"/>
                <a:gd name="T16" fmla="*/ 349 w 370"/>
                <a:gd name="T17" fmla="*/ 0 h 213"/>
                <a:gd name="T18" fmla="*/ 270 w 370"/>
                <a:gd name="T19" fmla="*/ 69 h 213"/>
                <a:gd name="T20" fmla="*/ 275 w 370"/>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213">
                  <a:moveTo>
                    <a:pt x="275" y="47"/>
                  </a:moveTo>
                  <a:cubicBezTo>
                    <a:pt x="210" y="118"/>
                    <a:pt x="28" y="13"/>
                    <a:pt x="0" y="213"/>
                  </a:cubicBezTo>
                  <a:cubicBezTo>
                    <a:pt x="0" y="213"/>
                    <a:pt x="18" y="162"/>
                    <a:pt x="55" y="130"/>
                  </a:cubicBezTo>
                  <a:cubicBezTo>
                    <a:pt x="92" y="98"/>
                    <a:pt x="176" y="104"/>
                    <a:pt x="203" y="98"/>
                  </a:cubicBezTo>
                  <a:cubicBezTo>
                    <a:pt x="231" y="92"/>
                    <a:pt x="250" y="77"/>
                    <a:pt x="250" y="77"/>
                  </a:cubicBezTo>
                  <a:cubicBezTo>
                    <a:pt x="242" y="97"/>
                    <a:pt x="242" y="97"/>
                    <a:pt x="242" y="97"/>
                  </a:cubicBezTo>
                  <a:cubicBezTo>
                    <a:pt x="277" y="98"/>
                    <a:pt x="318" y="75"/>
                    <a:pt x="346" y="21"/>
                  </a:cubicBezTo>
                  <a:cubicBezTo>
                    <a:pt x="354" y="43"/>
                    <a:pt x="368" y="62"/>
                    <a:pt x="366" y="100"/>
                  </a:cubicBezTo>
                  <a:cubicBezTo>
                    <a:pt x="370" y="73"/>
                    <a:pt x="366" y="40"/>
                    <a:pt x="349" y="0"/>
                  </a:cubicBezTo>
                  <a:cubicBezTo>
                    <a:pt x="310" y="55"/>
                    <a:pt x="285" y="62"/>
                    <a:pt x="270" y="69"/>
                  </a:cubicBezTo>
                  <a:cubicBezTo>
                    <a:pt x="267" y="70"/>
                    <a:pt x="275" y="62"/>
                    <a:pt x="275" y="47"/>
                  </a:cubicBez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5" name="Rectangle 24">
            <a:extLst>
              <a:ext uri="{FF2B5EF4-FFF2-40B4-BE49-F238E27FC236}">
                <a16:creationId xmlns:a16="http://schemas.microsoft.com/office/drawing/2014/main" id="{5AE82ED3-F616-4F19-9BB2-88F3AAC1BC73}"/>
              </a:ext>
            </a:extLst>
          </p:cNvPr>
          <p:cNvSpPr/>
          <p:nvPr userDrawn="1"/>
        </p:nvSpPr>
        <p:spPr>
          <a:xfrm>
            <a:off x="512583" y="1299129"/>
            <a:ext cx="6999869" cy="2239524"/>
          </a:xfrm>
          <a:prstGeom prst="rect">
            <a:avLst/>
          </a:prstGeom>
        </p:spPr>
        <p:txBody>
          <a:bodyPr wrap="square">
            <a:spAutoFit/>
          </a:bodyPr>
          <a:lstStyle/>
          <a:p>
            <a:pPr marL="171450"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Wireless network: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rPr>
              <a:t>MSFT_GUEST</a:t>
            </a:r>
          </a:p>
          <a:p>
            <a:pPr marL="171450"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Login details:</a:t>
            </a:r>
          </a:p>
          <a:p>
            <a:pPr marL="628650" lvl="1"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Guest Username: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hlinkClick r:id="rId5"/>
              </a:rPr>
              <a:t>O365Sat@outlook.com</a:t>
            </a:r>
            <a:endParaRPr lang="en-US" sz="2400" dirty="0">
              <a:solidFill>
                <a:schemeClr val="tx1">
                  <a:lumMod val="75000"/>
                  <a:lumOff val="25000"/>
                </a:schemeClr>
              </a:solidFill>
              <a:latin typeface="Segoe UI Semibold" panose="020B0702040204020203" pitchFamily="34" charset="0"/>
              <a:cs typeface="Segoe UI Semibold" panose="020B0702040204020203" pitchFamily="34" charset="0"/>
            </a:endParaRPr>
          </a:p>
          <a:p>
            <a:pPr marL="628650" lvl="1"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Guest Password: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rPr>
              <a:t>0195</a:t>
            </a:r>
          </a:p>
        </p:txBody>
      </p:sp>
    </p:spTree>
    <p:extLst>
      <p:ext uri="{BB962C8B-B14F-4D97-AF65-F5344CB8AC3E}">
        <p14:creationId xmlns:p14="http://schemas.microsoft.com/office/powerpoint/2010/main" val="18622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68A1-4B87-439B-82EC-C3C09A9F3392}" type="datetimeFigureOut">
              <a:rPr lang="en-US" smtClean="0"/>
              <a:t>6/21/2019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71EA-3A6D-44E0-AE21-1C9457776B3F}" type="slidenum">
              <a:rPr lang="en-US" smtClean="0"/>
              <a:t>‹#›</a:t>
            </a:fld>
            <a:endParaRPr lang="en-US" dirty="0"/>
          </a:p>
        </p:txBody>
      </p:sp>
    </p:spTree>
    <p:extLst>
      <p:ext uri="{BB962C8B-B14F-4D97-AF65-F5344CB8AC3E}">
        <p14:creationId xmlns:p14="http://schemas.microsoft.com/office/powerpoint/2010/main" val="3707346369"/>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4" r:id="rId3"/>
    <p:sldLayoutId id="2147483662" r:id="rId4"/>
    <p:sldLayoutId id="2147483660" r:id="rId5"/>
    <p:sldLayoutId id="2147483669" r:id="rId6"/>
    <p:sldLayoutId id="2147483667" r:id="rId7"/>
    <p:sldLayoutId id="2147483668" r:id="rId8"/>
    <p:sldLayoutId id="2147483674" r:id="rId9"/>
    <p:sldLayoutId id="2147483666" r:id="rId10"/>
    <p:sldLayoutId id="2147483675" r:id="rId11"/>
    <p:sldLayoutId id="2147483676"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50" r:id="rId22"/>
    <p:sldLayoutId id="2147483689" r:id="rId23"/>
    <p:sldLayoutId id="2147483655" r:id="rId24"/>
    <p:sldLayoutId id="2147483691" r:id="rId25"/>
    <p:sldLayoutId id="2147483657" r:id="rId26"/>
    <p:sldLayoutId id="2147483690" r:id="rId27"/>
    <p:sldLayoutId id="2147483677" r:id="rId28"/>
    <p:sldLayoutId id="2147483679" r:id="rId29"/>
    <p:sldLayoutId id="2147483678" r:id="rId30"/>
    <p:sldLayoutId id="2147483673"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04DD8EAF-3A2A-4745-B0A1-C94E20063AEA}"/>
              </a:ext>
            </a:extLst>
          </p:cNvPr>
          <p:cNvSpPr>
            <a:spLocks noGrp="1"/>
          </p:cNvSpPr>
          <p:nvPr>
            <p:ph type="body" sz="quarter" idx="10"/>
          </p:nvPr>
        </p:nvSpPr>
        <p:spPr/>
        <p:txBody>
          <a:bodyPr/>
          <a:lstStyle/>
          <a:p>
            <a:r>
              <a:rPr lang="es-ES" dirty="0" err="1"/>
              <a:t>xFx</a:t>
            </a:r>
            <a:r>
              <a:rPr lang="es-ES" dirty="0"/>
              <a:t> Un </a:t>
            </a:r>
            <a:r>
              <a:rPr lang="es-ES" dirty="0" err="1"/>
              <a:t>framework</a:t>
            </a:r>
            <a:r>
              <a:rPr lang="es-ES" dirty="0"/>
              <a:t> para dominarlos a todos</a:t>
            </a:r>
          </a:p>
        </p:txBody>
      </p:sp>
      <p:sp>
        <p:nvSpPr>
          <p:cNvPr id="3" name="Text Placeholder 2">
            <a:extLst>
              <a:ext uri="{FF2B5EF4-FFF2-40B4-BE49-F238E27FC236}">
                <a16:creationId xmlns:a16="http://schemas.microsoft.com/office/drawing/2014/main" id="{C966E1F9-FEB5-4F61-A6D1-005D6771871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51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erson sitting at a table using a computer&#10;&#10;Description automatically generated">
            <a:extLst>
              <a:ext uri="{FF2B5EF4-FFF2-40B4-BE49-F238E27FC236}">
                <a16:creationId xmlns:a16="http://schemas.microsoft.com/office/drawing/2014/main" id="{E08FC68D-F49C-48D8-B0B0-9CD567657EC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91" r="991"/>
          <a:stretch>
            <a:fillRect/>
          </a:stretch>
        </p:blipFill>
        <p:spPr/>
      </p:pic>
      <p:sp>
        <p:nvSpPr>
          <p:cNvPr id="3" name="Text Placeholder 2">
            <a:extLst>
              <a:ext uri="{FF2B5EF4-FFF2-40B4-BE49-F238E27FC236}">
                <a16:creationId xmlns:a16="http://schemas.microsoft.com/office/drawing/2014/main" id="{8C5D6971-1514-4A5C-A7BA-89FAE08F7522}"/>
              </a:ext>
            </a:extLst>
          </p:cNvPr>
          <p:cNvSpPr>
            <a:spLocks noGrp="1"/>
          </p:cNvSpPr>
          <p:nvPr>
            <p:ph type="body" sz="quarter" idx="11"/>
          </p:nvPr>
        </p:nvSpPr>
        <p:spPr/>
        <p:txBody>
          <a:bodyPr/>
          <a:lstStyle/>
          <a:p>
            <a:r>
              <a:rPr lang="en-GB" sz="2000" dirty="0"/>
              <a:t>Luis </a:t>
            </a:r>
            <a:r>
              <a:rPr lang="en-GB" sz="2000" dirty="0" err="1"/>
              <a:t>mañez</a:t>
            </a:r>
            <a:endParaRPr lang="en-US" sz="2000" dirty="0"/>
          </a:p>
        </p:txBody>
      </p:sp>
      <p:sp>
        <p:nvSpPr>
          <p:cNvPr id="4" name="Text Placeholder 3">
            <a:extLst>
              <a:ext uri="{FF2B5EF4-FFF2-40B4-BE49-F238E27FC236}">
                <a16:creationId xmlns:a16="http://schemas.microsoft.com/office/drawing/2014/main" id="{6330DD01-65F0-4A68-B73C-2E0C2430DBFE}"/>
              </a:ext>
            </a:extLst>
          </p:cNvPr>
          <p:cNvSpPr>
            <a:spLocks noGrp="1"/>
          </p:cNvSpPr>
          <p:nvPr>
            <p:ph type="body" sz="quarter" idx="12"/>
          </p:nvPr>
        </p:nvSpPr>
        <p:spPr/>
        <p:txBody>
          <a:bodyPr/>
          <a:lstStyle/>
          <a:p>
            <a:r>
              <a:rPr lang="es-ES" dirty="0"/>
              <a:t>Cloud Architect</a:t>
            </a:r>
            <a:endParaRPr lang="en-US" dirty="0"/>
          </a:p>
        </p:txBody>
      </p:sp>
      <p:sp>
        <p:nvSpPr>
          <p:cNvPr id="5" name="Text Placeholder 4">
            <a:extLst>
              <a:ext uri="{FF2B5EF4-FFF2-40B4-BE49-F238E27FC236}">
                <a16:creationId xmlns:a16="http://schemas.microsoft.com/office/drawing/2014/main" id="{FDD01900-938B-4908-B691-F6A57BA82590}"/>
              </a:ext>
            </a:extLst>
          </p:cNvPr>
          <p:cNvSpPr>
            <a:spLocks noGrp="1"/>
          </p:cNvSpPr>
          <p:nvPr>
            <p:ph type="body" sz="quarter" idx="13"/>
          </p:nvPr>
        </p:nvSpPr>
        <p:spPr/>
        <p:txBody>
          <a:bodyPr/>
          <a:lstStyle/>
          <a:p>
            <a:r>
              <a:rPr lang="es-ES" dirty="0"/>
              <a:t>ClearPeople LTD</a:t>
            </a:r>
            <a:endParaRPr lang="en-US" dirty="0"/>
          </a:p>
        </p:txBody>
      </p:sp>
      <p:pic>
        <p:nvPicPr>
          <p:cNvPr id="21" name="Picture Placeholder 20" descr="A person wearing a blue dress shirt and tie&#10;&#10;Description automatically generated">
            <a:extLst>
              <a:ext uri="{FF2B5EF4-FFF2-40B4-BE49-F238E27FC236}">
                <a16:creationId xmlns:a16="http://schemas.microsoft.com/office/drawing/2014/main" id="{31DBA3F0-811A-4751-9894-F451022322D8}"/>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49" b="49"/>
          <a:stretch>
            <a:fillRect/>
          </a:stretch>
        </p:blipFill>
        <p:spPr/>
      </p:pic>
      <p:sp>
        <p:nvSpPr>
          <p:cNvPr id="7" name="Text Placeholder 6">
            <a:extLst>
              <a:ext uri="{FF2B5EF4-FFF2-40B4-BE49-F238E27FC236}">
                <a16:creationId xmlns:a16="http://schemas.microsoft.com/office/drawing/2014/main" id="{16CE9151-257F-4954-AD58-CDA449623311}"/>
              </a:ext>
            </a:extLst>
          </p:cNvPr>
          <p:cNvSpPr>
            <a:spLocks noGrp="1"/>
          </p:cNvSpPr>
          <p:nvPr>
            <p:ph type="body" sz="quarter" idx="19"/>
          </p:nvPr>
        </p:nvSpPr>
        <p:spPr/>
        <p:txBody>
          <a:bodyPr/>
          <a:lstStyle/>
          <a:p>
            <a:r>
              <a:rPr lang="es-ES" sz="2400" dirty="0"/>
              <a:t>Angel David carrillo</a:t>
            </a:r>
            <a:endParaRPr lang="en-US" sz="2400" dirty="0"/>
          </a:p>
        </p:txBody>
      </p:sp>
      <p:sp>
        <p:nvSpPr>
          <p:cNvPr id="8" name="Text Placeholder 7">
            <a:extLst>
              <a:ext uri="{FF2B5EF4-FFF2-40B4-BE49-F238E27FC236}">
                <a16:creationId xmlns:a16="http://schemas.microsoft.com/office/drawing/2014/main" id="{74A234E1-B05B-43DD-BCE4-A7D28DA94F9E}"/>
              </a:ext>
            </a:extLst>
          </p:cNvPr>
          <p:cNvSpPr>
            <a:spLocks noGrp="1"/>
          </p:cNvSpPr>
          <p:nvPr>
            <p:ph type="body" sz="quarter" idx="20"/>
          </p:nvPr>
        </p:nvSpPr>
        <p:spPr/>
        <p:txBody>
          <a:bodyPr/>
          <a:lstStyle/>
          <a:p>
            <a:r>
              <a:rPr lang="es-ES" dirty="0"/>
              <a:t>Office 365 Team lead</a:t>
            </a:r>
            <a:endParaRPr lang="en-US" dirty="0"/>
          </a:p>
        </p:txBody>
      </p:sp>
      <p:sp>
        <p:nvSpPr>
          <p:cNvPr id="9" name="Text Placeholder 8">
            <a:extLst>
              <a:ext uri="{FF2B5EF4-FFF2-40B4-BE49-F238E27FC236}">
                <a16:creationId xmlns:a16="http://schemas.microsoft.com/office/drawing/2014/main" id="{25E2A492-BE30-40A5-88BD-484D16A234B0}"/>
              </a:ext>
            </a:extLst>
          </p:cNvPr>
          <p:cNvSpPr>
            <a:spLocks noGrp="1"/>
          </p:cNvSpPr>
          <p:nvPr>
            <p:ph type="body" sz="quarter" idx="21"/>
          </p:nvPr>
        </p:nvSpPr>
        <p:spPr/>
        <p:txBody>
          <a:bodyPr/>
          <a:lstStyle/>
          <a:p>
            <a:r>
              <a:rPr lang="es-ES" dirty="0" err="1"/>
              <a:t>Raona</a:t>
            </a:r>
            <a:endParaRPr lang="en-US" dirty="0"/>
          </a:p>
        </p:txBody>
      </p:sp>
      <p:sp>
        <p:nvSpPr>
          <p:cNvPr id="10" name="Text Placeholder 9">
            <a:extLst>
              <a:ext uri="{FF2B5EF4-FFF2-40B4-BE49-F238E27FC236}">
                <a16:creationId xmlns:a16="http://schemas.microsoft.com/office/drawing/2014/main" id="{D0995183-57FD-4118-ABD4-AF05AE148877}"/>
              </a:ext>
            </a:extLst>
          </p:cNvPr>
          <p:cNvSpPr>
            <a:spLocks noGrp="1"/>
          </p:cNvSpPr>
          <p:nvPr>
            <p:ph type="body" sz="quarter" idx="22"/>
          </p:nvPr>
        </p:nvSpPr>
        <p:spPr/>
        <p:txBody>
          <a:bodyPr/>
          <a:lstStyle/>
          <a:p>
            <a:endParaRPr lang="en-US"/>
          </a:p>
        </p:txBody>
      </p:sp>
      <p:sp>
        <p:nvSpPr>
          <p:cNvPr id="11" name="Text Placeholder 10">
            <a:extLst>
              <a:ext uri="{FF2B5EF4-FFF2-40B4-BE49-F238E27FC236}">
                <a16:creationId xmlns:a16="http://schemas.microsoft.com/office/drawing/2014/main" id="{4CCA1B6D-47FC-44F3-87D5-33713E41CBD4}"/>
              </a:ext>
            </a:extLst>
          </p:cNvPr>
          <p:cNvSpPr>
            <a:spLocks noGrp="1"/>
          </p:cNvSpPr>
          <p:nvPr>
            <p:ph type="body" sz="quarter" idx="23"/>
          </p:nvPr>
        </p:nvSpPr>
        <p:spPr/>
        <p:txBody>
          <a:bodyPr/>
          <a:lstStyle/>
          <a:p>
            <a:r>
              <a:rPr lang="en-US" dirty="0"/>
              <a:t>@</a:t>
            </a:r>
            <a:r>
              <a:rPr lang="en-US" dirty="0" err="1"/>
              <a:t>angeidav</a:t>
            </a:r>
            <a:endParaRPr lang="en-US" dirty="0"/>
          </a:p>
        </p:txBody>
      </p:sp>
      <p:sp>
        <p:nvSpPr>
          <p:cNvPr id="12" name="Text Placeholder 11">
            <a:extLst>
              <a:ext uri="{FF2B5EF4-FFF2-40B4-BE49-F238E27FC236}">
                <a16:creationId xmlns:a16="http://schemas.microsoft.com/office/drawing/2014/main" id="{1C90306E-AC30-4585-A0F1-F3D71F283A48}"/>
              </a:ext>
            </a:extLst>
          </p:cNvPr>
          <p:cNvSpPr>
            <a:spLocks noGrp="1"/>
          </p:cNvSpPr>
          <p:nvPr>
            <p:ph type="body" sz="quarter" idx="24"/>
          </p:nvPr>
        </p:nvSpPr>
        <p:spPr/>
        <p:txBody>
          <a:bodyPr/>
          <a:lstStyle/>
          <a:p>
            <a:r>
              <a:rPr lang="en-US" dirty="0"/>
              <a:t>https://www.linkedin.com/in/angeldavidcarrillo/</a:t>
            </a:r>
          </a:p>
        </p:txBody>
      </p:sp>
      <p:sp>
        <p:nvSpPr>
          <p:cNvPr id="13" name="Text Placeholder 12">
            <a:extLst>
              <a:ext uri="{FF2B5EF4-FFF2-40B4-BE49-F238E27FC236}">
                <a16:creationId xmlns:a16="http://schemas.microsoft.com/office/drawing/2014/main" id="{312EB21A-ACA9-4839-B543-7104862A05B2}"/>
              </a:ext>
            </a:extLst>
          </p:cNvPr>
          <p:cNvSpPr>
            <a:spLocks noGrp="1"/>
          </p:cNvSpPr>
          <p:nvPr>
            <p:ph type="body" sz="quarter" idx="25"/>
          </p:nvPr>
        </p:nvSpPr>
        <p:spPr>
          <a:xfrm>
            <a:off x="7362013" y="3961155"/>
            <a:ext cx="4629441" cy="1551826"/>
          </a:xfrm>
        </p:spPr>
        <p:txBody>
          <a:bodyPr/>
          <a:lstStyle/>
          <a:p>
            <a:r>
              <a:rPr lang="en-US" sz="1200" dirty="0"/>
              <a:t>Director de </a:t>
            </a:r>
            <a:r>
              <a:rPr lang="en-US" sz="1200" dirty="0" err="1"/>
              <a:t>proyectos</a:t>
            </a:r>
            <a:r>
              <a:rPr lang="en-US" sz="1200" dirty="0"/>
              <a:t>, </a:t>
            </a:r>
            <a:r>
              <a:rPr lang="en-US" sz="1200" dirty="0" err="1"/>
              <a:t>líder</a:t>
            </a:r>
            <a:r>
              <a:rPr lang="en-US" sz="1200" dirty="0"/>
              <a:t> de </a:t>
            </a:r>
            <a:r>
              <a:rPr lang="en-US" sz="1200" dirty="0" err="1"/>
              <a:t>equipo</a:t>
            </a:r>
            <a:r>
              <a:rPr lang="en-US" sz="1200" dirty="0"/>
              <a:t> y </a:t>
            </a:r>
            <a:r>
              <a:rPr lang="en-US" sz="1200" dirty="0" err="1"/>
              <a:t>arquitecto</a:t>
            </a:r>
            <a:r>
              <a:rPr lang="en-US" sz="1200" dirty="0"/>
              <a:t> con 9 </a:t>
            </a:r>
            <a:r>
              <a:rPr lang="en-US" sz="1200" dirty="0" err="1"/>
              <a:t>años</a:t>
            </a:r>
            <a:r>
              <a:rPr lang="en-US" sz="1200" dirty="0"/>
              <a:t> de </a:t>
            </a:r>
            <a:r>
              <a:rPr lang="en-US" sz="1200" dirty="0" err="1"/>
              <a:t>experiencia</a:t>
            </a:r>
            <a:r>
              <a:rPr lang="en-US" sz="1200" dirty="0"/>
              <a:t> </a:t>
            </a:r>
            <a:r>
              <a:rPr lang="en-US" sz="1200" dirty="0" err="1"/>
              <a:t>especializado</a:t>
            </a:r>
            <a:r>
              <a:rPr lang="en-US" sz="1200" dirty="0"/>
              <a:t> </a:t>
            </a:r>
            <a:r>
              <a:rPr lang="en-US" sz="1200" dirty="0" err="1"/>
              <a:t>en</a:t>
            </a:r>
            <a:r>
              <a:rPr lang="en-US" sz="1200" dirty="0"/>
              <a:t> </a:t>
            </a:r>
            <a:r>
              <a:rPr lang="en-US" sz="1200" dirty="0" err="1"/>
              <a:t>aplicaciones</a:t>
            </a:r>
            <a:r>
              <a:rPr lang="en-US" sz="1200" dirty="0"/>
              <a:t> Microsoft y </a:t>
            </a:r>
            <a:r>
              <a:rPr lang="en-US" sz="1200" dirty="0" err="1"/>
              <a:t>plataforma</a:t>
            </a:r>
            <a:r>
              <a:rPr lang="en-US" sz="1200" dirty="0"/>
              <a:t> SharePoint y Office 365, </a:t>
            </a:r>
            <a:r>
              <a:rPr lang="en-US" sz="1200" dirty="0" err="1"/>
              <a:t>donde</a:t>
            </a:r>
            <a:r>
              <a:rPr lang="en-US" sz="1200" dirty="0"/>
              <a:t> </a:t>
            </a:r>
            <a:r>
              <a:rPr lang="en-US" sz="1200" dirty="0" err="1"/>
              <a:t>está</a:t>
            </a:r>
            <a:r>
              <a:rPr lang="en-US" sz="1200" dirty="0"/>
              <a:t> </a:t>
            </a:r>
            <a:r>
              <a:rPr lang="en-US" sz="1200" dirty="0" err="1"/>
              <a:t>reconocido</a:t>
            </a:r>
            <a:r>
              <a:rPr lang="en-US" sz="1200" dirty="0"/>
              <a:t> </a:t>
            </a:r>
            <a:r>
              <a:rPr lang="en-US" sz="1200" dirty="0" err="1"/>
              <a:t>como</a:t>
            </a:r>
            <a:r>
              <a:rPr lang="en-US" sz="1200" dirty="0"/>
              <a:t> </a:t>
            </a:r>
            <a:r>
              <a:rPr lang="en-US" sz="1200" dirty="0" err="1"/>
              <a:t>Profesional</a:t>
            </a:r>
            <a:r>
              <a:rPr lang="en-US" sz="1200" dirty="0"/>
              <a:t> Microsoft (MCP) al </a:t>
            </a:r>
            <a:r>
              <a:rPr lang="en-US" sz="1200" dirty="0" err="1"/>
              <a:t>estar</a:t>
            </a:r>
            <a:r>
              <a:rPr lang="en-US" sz="1200" dirty="0"/>
              <a:t> </a:t>
            </a:r>
            <a:r>
              <a:rPr lang="en-US" sz="1200" dirty="0" err="1"/>
              <a:t>certificado</a:t>
            </a:r>
            <a:r>
              <a:rPr lang="en-US" sz="1200" dirty="0"/>
              <a:t> </a:t>
            </a:r>
            <a:r>
              <a:rPr lang="en-US" sz="1200" dirty="0" err="1"/>
              <a:t>oficialmente</a:t>
            </a:r>
            <a:r>
              <a:rPr lang="en-US" sz="1200" dirty="0"/>
              <a:t> </a:t>
            </a:r>
            <a:r>
              <a:rPr lang="en-US" sz="1200" dirty="0" err="1"/>
              <a:t>como</a:t>
            </a:r>
            <a:r>
              <a:rPr lang="en-US" sz="1200" dirty="0"/>
              <a:t> "Microsoft Specialist" y "Microsoft Certified Solutions Developer (MCSD): App Builder, Web Applications y </a:t>
            </a:r>
            <a:r>
              <a:rPr lang="en-US" sz="1200" dirty="0" err="1"/>
              <a:t>Sharepoint</a:t>
            </a:r>
            <a:r>
              <a:rPr lang="en-US" sz="1200" dirty="0"/>
              <a:t> Applications" </a:t>
            </a:r>
            <a:r>
              <a:rPr lang="en-US" sz="1200" dirty="0" err="1"/>
              <a:t>como</a:t>
            </a:r>
            <a:r>
              <a:rPr lang="en-US" sz="1200" dirty="0"/>
              <a:t> </a:t>
            </a:r>
            <a:r>
              <a:rPr lang="en-US" sz="1200" dirty="0" err="1"/>
              <a:t>miembro</a:t>
            </a:r>
            <a:r>
              <a:rPr lang="en-US" sz="1200" dirty="0"/>
              <a:t> Charter.</a:t>
            </a:r>
          </a:p>
        </p:txBody>
      </p:sp>
      <p:sp>
        <p:nvSpPr>
          <p:cNvPr id="14" name="Text Placeholder 13">
            <a:extLst>
              <a:ext uri="{FF2B5EF4-FFF2-40B4-BE49-F238E27FC236}">
                <a16:creationId xmlns:a16="http://schemas.microsoft.com/office/drawing/2014/main" id="{2EFE4B05-BF03-4B03-80FD-AF7AC4740B32}"/>
              </a:ext>
            </a:extLst>
          </p:cNvPr>
          <p:cNvSpPr>
            <a:spLocks noGrp="1"/>
          </p:cNvSpPr>
          <p:nvPr>
            <p:ph type="body" sz="quarter" idx="26"/>
          </p:nvPr>
        </p:nvSpPr>
        <p:spPr/>
        <p:txBody>
          <a:bodyPr/>
          <a:lstStyle/>
          <a:p>
            <a:endParaRPr lang="en-US" dirty="0"/>
          </a:p>
        </p:txBody>
      </p:sp>
      <p:sp>
        <p:nvSpPr>
          <p:cNvPr id="15" name="Text Placeholder 14">
            <a:extLst>
              <a:ext uri="{FF2B5EF4-FFF2-40B4-BE49-F238E27FC236}">
                <a16:creationId xmlns:a16="http://schemas.microsoft.com/office/drawing/2014/main" id="{E7BA8B1D-6CC7-49BC-B626-73A1BB733A15}"/>
              </a:ext>
            </a:extLst>
          </p:cNvPr>
          <p:cNvSpPr>
            <a:spLocks noGrp="1"/>
          </p:cNvSpPr>
          <p:nvPr>
            <p:ph type="body" sz="quarter" idx="27"/>
          </p:nvPr>
        </p:nvSpPr>
        <p:spPr/>
        <p:txBody>
          <a:bodyPr/>
          <a:lstStyle/>
          <a:p>
            <a:r>
              <a:rPr lang="en-US" dirty="0"/>
              <a:t>@</a:t>
            </a:r>
            <a:r>
              <a:rPr lang="es-ES" dirty="0"/>
              <a:t>luismanez</a:t>
            </a:r>
            <a:endParaRPr lang="en-US" dirty="0"/>
          </a:p>
        </p:txBody>
      </p:sp>
      <p:sp>
        <p:nvSpPr>
          <p:cNvPr id="16" name="Text Placeholder 15">
            <a:extLst>
              <a:ext uri="{FF2B5EF4-FFF2-40B4-BE49-F238E27FC236}">
                <a16:creationId xmlns:a16="http://schemas.microsoft.com/office/drawing/2014/main" id="{53EE06A7-A76D-4F72-9D0C-9DF213F07443}"/>
              </a:ext>
            </a:extLst>
          </p:cNvPr>
          <p:cNvSpPr>
            <a:spLocks noGrp="1"/>
          </p:cNvSpPr>
          <p:nvPr>
            <p:ph type="body" sz="quarter" idx="28"/>
          </p:nvPr>
        </p:nvSpPr>
        <p:spPr/>
        <p:txBody>
          <a:bodyPr/>
          <a:lstStyle/>
          <a:p>
            <a:r>
              <a:rPr lang="en-US" dirty="0"/>
              <a:t>https://www.linkedin.com/in/luismanez/</a:t>
            </a:r>
          </a:p>
        </p:txBody>
      </p:sp>
      <p:sp>
        <p:nvSpPr>
          <p:cNvPr id="17" name="Text Placeholder 16">
            <a:extLst>
              <a:ext uri="{FF2B5EF4-FFF2-40B4-BE49-F238E27FC236}">
                <a16:creationId xmlns:a16="http://schemas.microsoft.com/office/drawing/2014/main" id="{E7A42A55-2C7B-4B02-89C1-A0D8A3AB616D}"/>
              </a:ext>
            </a:extLst>
          </p:cNvPr>
          <p:cNvSpPr>
            <a:spLocks noGrp="1"/>
          </p:cNvSpPr>
          <p:nvPr>
            <p:ph type="body" sz="quarter" idx="29"/>
          </p:nvPr>
        </p:nvSpPr>
        <p:spPr>
          <a:xfrm>
            <a:off x="1290775" y="3961129"/>
            <a:ext cx="4629441" cy="1551825"/>
          </a:xfrm>
        </p:spPr>
        <p:txBody>
          <a:bodyPr/>
          <a:lstStyle/>
          <a:p>
            <a:r>
              <a:rPr lang="en-US" sz="1200" dirty="0"/>
              <a:t>Office Development MVP. More than 15 years of experience working with Microsoft Technologies. MS Certified specialist in Developing Azure and SharePoint MCPD. Passionate about technology, blogger, technical writer and MS community active member. </a:t>
            </a:r>
          </a:p>
        </p:txBody>
      </p:sp>
    </p:spTree>
    <p:extLst>
      <p:ext uri="{BB962C8B-B14F-4D97-AF65-F5344CB8AC3E}">
        <p14:creationId xmlns:p14="http://schemas.microsoft.com/office/powerpoint/2010/main" val="119481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8B97-8615-4827-8384-3C60B2984F8D}"/>
              </a:ext>
            </a:extLst>
          </p:cNvPr>
          <p:cNvSpPr>
            <a:spLocks noGrp="1"/>
          </p:cNvSpPr>
          <p:nvPr>
            <p:ph type="title"/>
          </p:nvPr>
        </p:nvSpPr>
        <p:spPr/>
        <p:txBody>
          <a:bodyPr/>
          <a:lstStyle/>
          <a:p>
            <a:r>
              <a:rPr lang="en-GB" dirty="0" err="1"/>
              <a:t>Wifi</a:t>
            </a:r>
            <a:r>
              <a:rPr lang="en-GB" dirty="0"/>
              <a:t> Key for attendees</a:t>
            </a:r>
            <a:endParaRPr lang="en-US" dirty="0"/>
          </a:p>
        </p:txBody>
      </p:sp>
      <p:sp>
        <p:nvSpPr>
          <p:cNvPr id="3" name="Text Placeholder 2">
            <a:extLst>
              <a:ext uri="{FF2B5EF4-FFF2-40B4-BE49-F238E27FC236}">
                <a16:creationId xmlns:a16="http://schemas.microsoft.com/office/drawing/2014/main" id="{3F4BEE47-897D-43E9-81CE-EAA117E93B4A}"/>
              </a:ext>
            </a:extLst>
          </p:cNvPr>
          <p:cNvSpPr>
            <a:spLocks noGrp="1"/>
          </p:cNvSpPr>
          <p:nvPr>
            <p:ph type="body" sz="quarter" idx="10"/>
          </p:nvPr>
        </p:nvSpPr>
        <p:spPr>
          <a:xfrm>
            <a:off x="515098" y="1238486"/>
            <a:ext cx="7384894" cy="4878080"/>
          </a:xfrm>
        </p:spPr>
        <p:txBody>
          <a:bodyPr/>
          <a:lstStyle/>
          <a:p>
            <a:pPr marL="457200" indent="-457200">
              <a:buFont typeface="Arial" panose="020B0604020202020204" pitchFamily="34" charset="0"/>
              <a:buChar char="•"/>
            </a:pPr>
            <a:r>
              <a:rPr lang="en-US" dirty="0"/>
              <a:t>Connect to the wireless network </a:t>
            </a:r>
            <a:r>
              <a:rPr lang="en-US" b="1" dirty="0"/>
              <a:t>MSFTGUEST</a:t>
            </a:r>
          </a:p>
          <a:p>
            <a:pPr marL="457200" indent="-457200">
              <a:buFont typeface="Arial" panose="020B0604020202020204" pitchFamily="34" charset="0"/>
              <a:buChar char="•"/>
            </a:pPr>
            <a:r>
              <a:rPr lang="en-US" dirty="0"/>
              <a:t>Open a browser and navigate to a web site to be redirected to the Captive Portal</a:t>
            </a:r>
          </a:p>
          <a:p>
            <a:pPr marL="457200" indent="-457200">
              <a:buFont typeface="Arial" panose="020B0604020202020204" pitchFamily="34" charset="0"/>
              <a:buChar char="•"/>
            </a:pPr>
            <a:r>
              <a:rPr lang="en-US" dirty="0"/>
              <a:t>Click on Event Attendee Code and enter the access code: </a:t>
            </a:r>
            <a:r>
              <a:rPr lang="en-US" b="1" dirty="0"/>
              <a:t>msevent424zq</a:t>
            </a:r>
          </a:p>
        </p:txBody>
      </p:sp>
    </p:spTree>
    <p:extLst>
      <p:ext uri="{BB962C8B-B14F-4D97-AF65-F5344CB8AC3E}">
        <p14:creationId xmlns:p14="http://schemas.microsoft.com/office/powerpoint/2010/main" val="35204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3D34B5-99CD-4A2C-9DCE-3AACE1746CD5}"/>
              </a:ext>
            </a:extLst>
          </p:cNvPr>
          <p:cNvSpPr>
            <a:spLocks noGrp="1"/>
          </p:cNvSpPr>
          <p:nvPr>
            <p:ph type="body" sz="quarter" idx="10"/>
          </p:nvPr>
        </p:nvSpPr>
        <p:spPr>
          <a:xfrm>
            <a:off x="515097" y="3263993"/>
            <a:ext cx="11159923" cy="1164472"/>
          </a:xfrm>
        </p:spPr>
        <p:txBody>
          <a:bodyPr/>
          <a:lstStyle/>
          <a:p>
            <a:r>
              <a:rPr lang="en-US" dirty="0"/>
              <a:t>https://github.com/CompartiMOSS/SPS-Office-365-Saturday-Madrid-2019-WorkShop/tree/master/spfx-teams-graph</a:t>
            </a:r>
          </a:p>
        </p:txBody>
      </p:sp>
    </p:spTree>
    <p:extLst>
      <p:ext uri="{BB962C8B-B14F-4D97-AF65-F5344CB8AC3E}">
        <p14:creationId xmlns:p14="http://schemas.microsoft.com/office/powerpoint/2010/main" val="154922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3370-2E29-457C-B833-B53F56B4F2CA}"/>
              </a:ext>
            </a:extLst>
          </p:cNvPr>
          <p:cNvSpPr>
            <a:spLocks noGrp="1"/>
          </p:cNvSpPr>
          <p:nvPr>
            <p:ph type="title"/>
          </p:nvPr>
        </p:nvSpPr>
        <p:spPr/>
        <p:txBody>
          <a:bodyPr/>
          <a:lstStyle/>
          <a:p>
            <a:r>
              <a:rPr lang="en-GB" dirty="0"/>
              <a:t>Agenda</a:t>
            </a:r>
            <a:endParaRPr lang="en-US" dirty="0"/>
          </a:p>
        </p:txBody>
      </p:sp>
      <p:pic>
        <p:nvPicPr>
          <p:cNvPr id="1030" name="Picture 6" descr="https://cdn.evbuc.com/eventlogos/43194796/9e0aaf5964e64879879bb2087cbc2530.png">
            <a:extLst>
              <a:ext uri="{FF2B5EF4-FFF2-40B4-BE49-F238E27FC236}">
                <a16:creationId xmlns:a16="http://schemas.microsoft.com/office/drawing/2014/main" id="{02EEAFAE-0C53-49CE-85A2-12D7B9CBA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97" y="2171992"/>
            <a:ext cx="11176244" cy="288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75068"/>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FFFFFF"/>
      </a:lt2>
      <a:accent1>
        <a:srgbClr val="FFC000"/>
      </a:accent1>
      <a:accent2>
        <a:srgbClr val="EB1567"/>
      </a:accent2>
      <a:accent3>
        <a:srgbClr val="FFC000"/>
      </a:accent3>
      <a:accent4>
        <a:srgbClr val="3F434D"/>
      </a:accent4>
      <a:accent5>
        <a:srgbClr val="FFC000"/>
      </a:accent5>
      <a:accent6>
        <a:srgbClr val="3F434D"/>
      </a:accent6>
      <a:hlink>
        <a:srgbClr val="0563C1"/>
      </a:hlink>
      <a:folHlink>
        <a:srgbClr val="954F72"/>
      </a:folHlink>
    </a:clrScheme>
    <a:fontScheme name="mystic">
      <a:majorFont>
        <a:latin typeface="Ralew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221</Words>
  <Application>Microsoft Office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Open Sans</vt:lpstr>
      <vt:lpstr>Raleway</vt:lpstr>
      <vt:lpstr>Segoe UI</vt:lpstr>
      <vt:lpstr>Segoe UI Light</vt:lpstr>
      <vt:lpstr>Segoe UI Semibold</vt:lpstr>
      <vt:lpstr>Office Theme</vt:lpstr>
      <vt:lpstr>PowerPoint Presentation</vt:lpstr>
      <vt:lpstr>PowerPoint Presentation</vt:lpstr>
      <vt:lpstr>Wifi Key for attendees</vt:lpstr>
      <vt:lpstr>PowerPoint Presentation</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Luis Mañez</cp:lastModifiedBy>
  <cp:revision>52</cp:revision>
  <dcterms:created xsi:type="dcterms:W3CDTF">2018-05-05T03:43:01Z</dcterms:created>
  <dcterms:modified xsi:type="dcterms:W3CDTF">2019-06-21T08:15:28Z</dcterms:modified>
</cp:coreProperties>
</file>