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4" r:id="rId2"/>
    <p:sldId id="275" r:id="rId3"/>
    <p:sldId id="276" r:id="rId4"/>
    <p:sldId id="27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D30"/>
    <a:srgbClr val="056B70"/>
    <a:srgbClr val="FFFFFF"/>
    <a:srgbClr val="B5C6CD"/>
    <a:srgbClr val="0097BD"/>
    <a:srgbClr val="EB15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8321" autoAdjust="0"/>
  </p:normalViewPr>
  <p:slideViewPr>
    <p:cSldViewPr snapToGrid="0">
      <p:cViewPr varScale="1">
        <p:scale>
          <a:sx n="90" d="100"/>
          <a:sy n="90" d="100"/>
        </p:scale>
        <p:origin x="195"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B6B41-0DA9-4962-A2FF-83F438FD79B3}" type="datetimeFigureOut">
              <a:rPr lang="es-ES" smtClean="0"/>
              <a:t>21/06/2019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F9894-B125-44FA-8C0E-372D6E49F6B5}" type="slidenum">
              <a:rPr lang="es-ES" smtClean="0"/>
              <a:t>‹#›</a:t>
            </a:fld>
            <a:endParaRPr lang="es-ES"/>
          </a:p>
        </p:txBody>
      </p:sp>
    </p:spTree>
    <p:extLst>
      <p:ext uri="{BB962C8B-B14F-4D97-AF65-F5344CB8AC3E}">
        <p14:creationId xmlns:p14="http://schemas.microsoft.com/office/powerpoint/2010/main" val="285190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Intro</a:t>
            </a:r>
            <a:r>
              <a:rPr lang="es-ES" dirty="0"/>
              <a:t>: 5 </a:t>
            </a:r>
            <a:r>
              <a:rPr lang="es-ES" dirty="0" err="1"/>
              <a:t>mins</a:t>
            </a:r>
            <a:r>
              <a:rPr lang="es-ES" dirty="0"/>
              <a:t> </a:t>
            </a:r>
            <a:r>
              <a:rPr lang="es-ES" dirty="0" err="1"/>
              <a:t>till</a:t>
            </a:r>
            <a:r>
              <a:rPr lang="es-ES" dirty="0"/>
              <a:t> Demo 1</a:t>
            </a:r>
            <a:endParaRPr lang="en-US" dirty="0"/>
          </a:p>
          <a:p>
            <a:r>
              <a:rPr lang="en-US" dirty="0"/>
              <a:t>Live demo: about 22 mins</a:t>
            </a:r>
          </a:p>
        </p:txBody>
      </p:sp>
      <p:sp>
        <p:nvSpPr>
          <p:cNvPr id="4" name="Slide Number Placeholder 3"/>
          <p:cNvSpPr>
            <a:spLocks noGrp="1"/>
          </p:cNvSpPr>
          <p:nvPr>
            <p:ph type="sldNum" sz="quarter" idx="5"/>
          </p:nvPr>
        </p:nvSpPr>
        <p:spPr/>
        <p:txBody>
          <a:bodyPr/>
          <a:lstStyle/>
          <a:p>
            <a:fld id="{0FBF9894-B125-44FA-8C0E-372D6E49F6B5}" type="slidenum">
              <a:rPr lang="es-ES" smtClean="0"/>
              <a:t>1</a:t>
            </a:fld>
            <a:endParaRPr lang="es-ES"/>
          </a:p>
        </p:txBody>
      </p:sp>
    </p:spTree>
    <p:extLst>
      <p:ext uri="{BB962C8B-B14F-4D97-AF65-F5344CB8AC3E}">
        <p14:creationId xmlns:p14="http://schemas.microsoft.com/office/powerpoint/2010/main" val="571966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5" Type="http://schemas.openxmlformats.org/officeDocument/2006/relationships/image" Target="../media/image29.svg"/><Relationship Id="rId33" Type="http://schemas.openxmlformats.org/officeDocument/2006/relationships/image" Target="../media/image35.png"/><Relationship Id="rId2" Type="http://schemas.openxmlformats.org/officeDocument/2006/relationships/image" Target="../media/image6.jpg"/><Relationship Id="rId16" Type="http://schemas.openxmlformats.org/officeDocument/2006/relationships/image" Target="../media/image20.svg"/><Relationship Id="rId20" Type="http://schemas.openxmlformats.org/officeDocument/2006/relationships/image" Target="../media/image24.svg"/><Relationship Id="rId29" Type="http://schemas.openxmlformats.org/officeDocument/2006/relationships/image" Target="../media/image33.svg"/><Relationship Id="rId1" Type="http://schemas.openxmlformats.org/officeDocument/2006/relationships/slideMaster" Target="../slideMasters/slideMaster1.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4.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svg"/><Relationship Id="rId28" Type="http://schemas.openxmlformats.org/officeDocument/2006/relationships/image" Target="../media/image32.png"/><Relationship Id="rId10" Type="http://schemas.openxmlformats.org/officeDocument/2006/relationships/image" Target="../media/image14.svg"/><Relationship Id="rId19" Type="http://schemas.openxmlformats.org/officeDocument/2006/relationships/image" Target="../media/image23.png"/><Relationship Id="rId31" Type="http://schemas.openxmlformats.org/officeDocument/2006/relationships/image" Target="../media/image5.sv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gif"/><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mailto:O365Sat@outlook.com" TargetMode="Externa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4C75D4A4-1BD0-4560-B8F6-C4AA8C2DD181}"/>
              </a:ext>
            </a:extLst>
          </p:cNvPr>
          <p:cNvGrpSpPr/>
          <p:nvPr userDrawn="1"/>
        </p:nvGrpSpPr>
        <p:grpSpPr>
          <a:xfrm>
            <a:off x="10436578" y="6274420"/>
            <a:ext cx="1676400" cy="495108"/>
            <a:chOff x="10115551" y="5745959"/>
            <a:chExt cx="1676400" cy="495108"/>
          </a:xfrm>
        </p:grpSpPr>
        <p:sp>
          <p:nvSpPr>
            <p:cNvPr id="6" name="CuadroTexto 5">
              <a:extLst>
                <a:ext uri="{FF2B5EF4-FFF2-40B4-BE49-F238E27FC236}">
                  <a16:creationId xmlns:a16="http://schemas.microsoft.com/office/drawing/2014/main" id="{D31259CC-DE27-44CB-A3C5-9EC0120E08DC}"/>
                </a:ext>
              </a:extLst>
            </p:cNvPr>
            <p:cNvSpPr txBox="1"/>
            <p:nvPr userDrawn="1"/>
          </p:nvSpPr>
          <p:spPr>
            <a:xfrm>
              <a:off x="10115551" y="5745959"/>
              <a:ext cx="1676400" cy="495108"/>
            </a:xfrm>
            <a:prstGeom prst="rect">
              <a:avLst/>
            </a:prstGeom>
            <a:solidFill>
              <a:schemeClr val="bg1">
                <a:lumMod val="95000"/>
                <a:alpha val="85000"/>
              </a:schemeClr>
            </a:solid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7" name="Imagen 6">
              <a:extLst>
                <a:ext uri="{FF2B5EF4-FFF2-40B4-BE49-F238E27FC236}">
                  <a16:creationId xmlns:a16="http://schemas.microsoft.com/office/drawing/2014/main" id="{41A5087E-9F24-4B19-ACA1-4AFA7A70C095}"/>
                </a:ext>
              </a:extLst>
            </p:cNvPr>
            <p:cNvPicPr>
              <a:picLocks noChangeAspect="1"/>
            </p:cNvPicPr>
            <p:nvPr userDrawn="1"/>
          </p:nvPicPr>
          <p:blipFill>
            <a:blip r:embed="rId3"/>
            <a:stretch>
              <a:fillRect/>
            </a:stretch>
          </p:blipFill>
          <p:spPr>
            <a:xfrm>
              <a:off x="10253695" y="5867440"/>
              <a:ext cx="348003" cy="282925"/>
            </a:xfrm>
            <a:prstGeom prst="rect">
              <a:avLst/>
            </a:prstGeom>
          </p:spPr>
        </p:pic>
      </p:grpSp>
      <p:sp>
        <p:nvSpPr>
          <p:cNvPr id="12" name="Marcador de texto 14">
            <a:extLst>
              <a:ext uri="{FF2B5EF4-FFF2-40B4-BE49-F238E27FC236}">
                <a16:creationId xmlns:a16="http://schemas.microsoft.com/office/drawing/2014/main" id="{A114B155-116D-4FD5-95E9-FEB0A9593AA2}"/>
              </a:ext>
            </a:extLst>
          </p:cNvPr>
          <p:cNvSpPr>
            <a:spLocks noGrp="1"/>
          </p:cNvSpPr>
          <p:nvPr>
            <p:ph type="body" sz="quarter" idx="10" hasCustomPrompt="1"/>
          </p:nvPr>
        </p:nvSpPr>
        <p:spPr>
          <a:xfrm>
            <a:off x="1216013" y="813343"/>
            <a:ext cx="9759969" cy="1216743"/>
          </a:xfrm>
          <a:solidFill>
            <a:schemeClr val="tx1">
              <a:alpha val="25000"/>
            </a:schemeClr>
          </a:solidFill>
        </p:spPr>
        <p:txBody>
          <a:bodyPr lIns="180000" tIns="72000" rIns="180000" bIns="72000" anchor="ctr" anchorCtr="0">
            <a:noAutofit/>
          </a:bodyPr>
          <a:lstStyle>
            <a:lvl1pPr marL="0" indent="0" algn="ctr">
              <a:buNone/>
              <a:defRPr lang="en-US" sz="3600" kern="1200" noProof="0" dirty="0">
                <a:solidFill>
                  <a:srgbClr val="FFFFFF"/>
                </a:solidFill>
                <a:latin typeface="+mj-lt"/>
                <a:ea typeface="+mj-ea"/>
                <a:cs typeface="+mj-cs"/>
              </a:defRPr>
            </a:lvl1pPr>
          </a:lstStyle>
          <a:p>
            <a:pPr lvl="0"/>
            <a:r>
              <a:rPr lang="en-US" noProof="0" dirty="0"/>
              <a:t>Session Name</a:t>
            </a:r>
          </a:p>
        </p:txBody>
      </p:sp>
      <p:sp>
        <p:nvSpPr>
          <p:cNvPr id="13" name="Marcador de texto 14">
            <a:extLst>
              <a:ext uri="{FF2B5EF4-FFF2-40B4-BE49-F238E27FC236}">
                <a16:creationId xmlns:a16="http://schemas.microsoft.com/office/drawing/2014/main" id="{D710E86D-024B-4EEC-8BE5-A6D613B04D8D}"/>
              </a:ext>
            </a:extLst>
          </p:cNvPr>
          <p:cNvSpPr>
            <a:spLocks noGrp="1"/>
          </p:cNvSpPr>
          <p:nvPr>
            <p:ph type="body" sz="quarter" idx="11" hasCustomPrompt="1"/>
          </p:nvPr>
        </p:nvSpPr>
        <p:spPr>
          <a:xfrm>
            <a:off x="2855166" y="4734738"/>
            <a:ext cx="6484777" cy="534971"/>
          </a:xfrm>
          <a:solidFill>
            <a:schemeClr val="tx1">
              <a:alpha val="25000"/>
            </a:schemeClr>
          </a:solidFill>
          <a:ln>
            <a:noFill/>
          </a:ln>
        </p:spPr>
        <p:txBody>
          <a:bodyPr wrap="square" lIns="180000" tIns="72000" rIns="180000" bIns="72000" anchor="ctr" anchorCtr="0"/>
          <a:lstStyle>
            <a:lvl1pPr marL="0" indent="0" algn="ctr">
              <a:buNone/>
              <a:defRPr sz="2000" b="1" baseline="0">
                <a:solidFill>
                  <a:srgbClr val="FFFFFF"/>
                </a:solidFill>
                <a:latin typeface="+mj-lt"/>
              </a:defRPr>
            </a:lvl1pPr>
          </a:lstStyle>
          <a:p>
            <a:pPr lvl="0"/>
            <a:r>
              <a:rPr lang="es-ES" dirty="0"/>
              <a:t>Speaker </a:t>
            </a:r>
            <a:r>
              <a:rPr lang="es-ES" dirty="0" err="1"/>
              <a:t>Name</a:t>
            </a:r>
            <a:endParaRPr lang="es-ES" dirty="0"/>
          </a:p>
        </p:txBody>
      </p:sp>
      <p:sp>
        <p:nvSpPr>
          <p:cNvPr id="15" name="Rectángulo 14">
            <a:extLst>
              <a:ext uri="{FF2B5EF4-FFF2-40B4-BE49-F238E27FC236}">
                <a16:creationId xmlns:a16="http://schemas.microsoft.com/office/drawing/2014/main" id="{64586CF8-2CE0-4BD4-A9DF-1C27B983FC15}"/>
              </a:ext>
            </a:extLst>
          </p:cNvPr>
          <p:cNvSpPr/>
          <p:nvPr userDrawn="1"/>
        </p:nvSpPr>
        <p:spPr>
          <a:xfrm>
            <a:off x="5392851" y="4017802"/>
            <a:ext cx="1749197" cy="369332"/>
          </a:xfrm>
          <a:prstGeom prst="rect">
            <a:avLst/>
          </a:prstGeom>
        </p:spPr>
        <p:txBody>
          <a:bodyPr wrap="none">
            <a:spAutoFit/>
          </a:bodyPr>
          <a:lstStyle/>
          <a:p>
            <a:pPr lvl="0"/>
            <a:r>
              <a:rPr lang="es-ES" sz="1800" b="0" kern="1200" noProof="0" dirty="0">
                <a:solidFill>
                  <a:srgbClr val="FFFFFF"/>
                </a:solidFill>
                <a:latin typeface="Segoe UI" panose="020B0502040204020203" pitchFamily="34" charset="0"/>
                <a:ea typeface="+mn-ea"/>
                <a:cs typeface="Segoe UI" panose="020B0502040204020203" pitchFamily="34" charset="0"/>
              </a:rPr>
              <a:t>June 22</a:t>
            </a:r>
            <a:r>
              <a:rPr lang="en-US" sz="1800" b="0" kern="1200" baseline="30000" noProof="0" dirty="0">
                <a:solidFill>
                  <a:srgbClr val="FFFFFF"/>
                </a:solidFill>
                <a:latin typeface="Segoe UI" panose="020B0502040204020203" pitchFamily="34" charset="0"/>
                <a:ea typeface="+mn-ea"/>
                <a:cs typeface="Segoe UI" panose="020B0502040204020203" pitchFamily="34" charset="0"/>
              </a:rPr>
              <a:t>nd</a:t>
            </a:r>
            <a:r>
              <a:rPr lang="en-US" sz="1800" b="0" kern="1200" dirty="0">
                <a:solidFill>
                  <a:srgbClr val="FFFFFF"/>
                </a:solidFill>
                <a:latin typeface="Segoe UI" panose="020B0502040204020203" pitchFamily="34" charset="0"/>
                <a:ea typeface="+mn-ea"/>
                <a:cs typeface="Segoe UI" panose="020B0502040204020203" pitchFamily="34" charset="0"/>
              </a:rPr>
              <a:t>, </a:t>
            </a:r>
            <a:r>
              <a:rPr lang="es-ES" sz="1800" b="0" kern="1200" dirty="0">
                <a:solidFill>
                  <a:srgbClr val="FFFFFF"/>
                </a:solidFill>
                <a:latin typeface="Segoe UI" panose="020B0502040204020203" pitchFamily="34" charset="0"/>
                <a:ea typeface="+mn-ea"/>
                <a:cs typeface="Segoe UI" panose="020B0502040204020203" pitchFamily="34" charset="0"/>
              </a:rPr>
              <a:t>2019</a:t>
            </a:r>
          </a:p>
        </p:txBody>
      </p:sp>
      <p:sp>
        <p:nvSpPr>
          <p:cNvPr id="16" name="Rectángulo 15" hidden="1">
            <a:extLst>
              <a:ext uri="{FF2B5EF4-FFF2-40B4-BE49-F238E27FC236}">
                <a16:creationId xmlns:a16="http://schemas.microsoft.com/office/drawing/2014/main" id="{A327EA2F-7D14-4DDC-A6B3-4CAF182C0689}"/>
              </a:ext>
            </a:extLst>
          </p:cNvPr>
          <p:cNvSpPr/>
          <p:nvPr userDrawn="1"/>
        </p:nvSpPr>
        <p:spPr>
          <a:xfrm>
            <a:off x="4299673" y="1769319"/>
            <a:ext cx="3592650" cy="707886"/>
          </a:xfrm>
          <a:prstGeom prst="rect">
            <a:avLst/>
          </a:prstGeom>
        </p:spPr>
        <p:txBody>
          <a:bodyPr wrap="none">
            <a:spAutoFit/>
          </a:bodyPr>
          <a:lstStyle/>
          <a:p>
            <a:pPr lvl="0"/>
            <a:r>
              <a:rPr lang="en-US" sz="4000" noProof="0" dirty="0">
                <a:solidFill>
                  <a:srgbClr val="FFFFFF"/>
                </a:solidFill>
                <a:latin typeface="+mj-lt"/>
              </a:rPr>
              <a:t>Session Name</a:t>
            </a:r>
          </a:p>
        </p:txBody>
      </p:sp>
      <p:sp>
        <p:nvSpPr>
          <p:cNvPr id="17" name="Rectángulo 16" hidden="1">
            <a:extLst>
              <a:ext uri="{FF2B5EF4-FFF2-40B4-BE49-F238E27FC236}">
                <a16:creationId xmlns:a16="http://schemas.microsoft.com/office/drawing/2014/main" id="{53375FB5-AD11-40D0-B8D0-F6C3BBC39502}"/>
              </a:ext>
            </a:extLst>
          </p:cNvPr>
          <p:cNvSpPr/>
          <p:nvPr userDrawn="1"/>
        </p:nvSpPr>
        <p:spPr>
          <a:xfrm>
            <a:off x="5118005" y="4652575"/>
            <a:ext cx="1955985" cy="400110"/>
          </a:xfrm>
          <a:prstGeom prst="rect">
            <a:avLst/>
          </a:prstGeom>
        </p:spPr>
        <p:txBody>
          <a:bodyPr wrap="none">
            <a:spAutoFit/>
          </a:bodyPr>
          <a:lstStyle/>
          <a:p>
            <a:pPr lvl="0"/>
            <a:r>
              <a:rPr lang="es-ES" sz="2000" dirty="0">
                <a:solidFill>
                  <a:srgbClr val="FFFFFF"/>
                </a:solidFill>
                <a:latin typeface="+mj-lt"/>
              </a:rPr>
              <a:t>Speaker </a:t>
            </a:r>
            <a:r>
              <a:rPr lang="es-ES" sz="2000" dirty="0" err="1">
                <a:solidFill>
                  <a:srgbClr val="FFFFFF"/>
                </a:solidFill>
                <a:latin typeface="+mj-lt"/>
              </a:rPr>
              <a:t>Name</a:t>
            </a:r>
            <a:endParaRPr lang="es-ES" sz="2000" dirty="0">
              <a:solidFill>
                <a:srgbClr val="FFFFFF"/>
              </a:solidFill>
              <a:latin typeface="+mj-lt"/>
            </a:endParaRPr>
          </a:p>
        </p:txBody>
      </p:sp>
    </p:spTree>
    <p:extLst>
      <p:ext uri="{BB962C8B-B14F-4D97-AF65-F5344CB8AC3E}">
        <p14:creationId xmlns:p14="http://schemas.microsoft.com/office/powerpoint/2010/main" val="306252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arePoint Stain (One column)">
    <p:spTree>
      <p:nvGrpSpPr>
        <p:cNvPr id="1" name=""/>
        <p:cNvGrpSpPr/>
        <p:nvPr/>
      </p:nvGrpSpPr>
      <p:grpSpPr>
        <a:xfrm>
          <a:off x="0" y="0"/>
          <a:ext cx="0" cy="0"/>
          <a:chOff x="0" y="0"/>
          <a:chExt cx="0" cy="0"/>
        </a:xfrm>
      </p:grpSpPr>
      <p:grpSp>
        <p:nvGrpSpPr>
          <p:cNvPr id="5" name="Group 4"/>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11159923"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196403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harePoint Stain (Two columns)">
    <p:spTree>
      <p:nvGrpSpPr>
        <p:cNvPr id="1" name=""/>
        <p:cNvGrpSpPr/>
        <p:nvPr/>
      </p:nvGrpSpPr>
      <p:grpSpPr>
        <a:xfrm>
          <a:off x="0" y="0"/>
          <a:ext cx="0" cy="0"/>
          <a:chOff x="0" y="0"/>
          <a:chExt cx="0" cy="0"/>
        </a:xfrm>
      </p:grpSpPr>
      <p:grpSp>
        <p:nvGrpSpPr>
          <p:cNvPr id="5" name="Group 4"/>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6363719"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9248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arePoint Stain (Two columns 66% / 33%)">
    <p:spTree>
      <p:nvGrpSpPr>
        <p:cNvPr id="1" name=""/>
        <p:cNvGrpSpPr/>
        <p:nvPr/>
      </p:nvGrpSpPr>
      <p:grpSpPr>
        <a:xfrm>
          <a:off x="0" y="0"/>
          <a:ext cx="0" cy="0"/>
          <a:chOff x="0" y="0"/>
          <a:chExt cx="0" cy="0"/>
        </a:xfrm>
      </p:grpSpPr>
      <p:grpSp>
        <p:nvGrpSpPr>
          <p:cNvPr id="5" name="Group 4"/>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7901989"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8795507" y="1238486"/>
            <a:ext cx="288480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9999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harePoint Stain (One column. Green)">
    <p:spTree>
      <p:nvGrpSpPr>
        <p:cNvPr id="1" name=""/>
        <p:cNvGrpSpPr/>
        <p:nvPr/>
      </p:nvGrpSpPr>
      <p:grpSpPr>
        <a:xfrm>
          <a:off x="0" y="0"/>
          <a:ext cx="0" cy="0"/>
          <a:chOff x="0" y="0"/>
          <a:chExt cx="0" cy="0"/>
        </a:xfrm>
      </p:grpSpPr>
      <p:grpSp>
        <p:nvGrpSpPr>
          <p:cNvPr id="45" name="Group 4">
            <a:extLst>
              <a:ext uri="{FF2B5EF4-FFF2-40B4-BE49-F238E27FC236}">
                <a16:creationId xmlns:a16="http://schemas.microsoft.com/office/drawing/2014/main" id="{FCA9D63D-3E3A-44F7-AFC7-A56386CD61AE}"/>
              </a:ext>
            </a:extLst>
          </p:cNvPr>
          <p:cNvGrpSpPr/>
          <p:nvPr userDrawn="1"/>
        </p:nvGrpSpPr>
        <p:grpSpPr>
          <a:xfrm>
            <a:off x="7813397" y="-713781"/>
            <a:ext cx="4981868" cy="3747927"/>
            <a:chOff x="2432790" y="730250"/>
            <a:chExt cx="7132330" cy="5365749"/>
          </a:xfrm>
          <a:solidFill>
            <a:srgbClr val="056B70"/>
          </a:solidFill>
        </p:grpSpPr>
        <p:sp>
          <p:nvSpPr>
            <p:cNvPr id="46" name="Freeform 5">
              <a:extLst>
                <a:ext uri="{FF2B5EF4-FFF2-40B4-BE49-F238E27FC236}">
                  <a16:creationId xmlns:a16="http://schemas.microsoft.com/office/drawing/2014/main" id="{440C22B1-C06B-45C6-8728-CD8C97E53A0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1503A849-FAFA-4065-B68C-F17129555213}"/>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B35A6F7-826B-49F9-B809-A62EB8286035}"/>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5055BF7E-C664-42E7-AE32-8E381884BB77}"/>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A0FC3EA-AA6B-45A1-931D-E7B30204AE13}"/>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AC36B4B5-E4ED-4994-8DDB-D0D6D89DF408}"/>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95E02B3C-261A-4BD5-BA41-33B44F02702B}"/>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3DFA6D6D-1C7B-4268-8CB5-785D600207B0}"/>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4DCB8C83-4083-4850-9655-220A4B75E78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8355D7F-6187-4D0B-91C9-D1273902516C}"/>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156FDADC-6571-4859-8631-1066D03570C8}"/>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F88DA33E-0043-4458-8F41-EBCAA7EDA094}"/>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5A3DFE0C-BCD5-4CC7-BC1F-9BD53FA095FB}"/>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96DAA2CB-5CE9-437B-847A-3FD3DFC633BE}"/>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
              <a:extLst>
                <a:ext uri="{FF2B5EF4-FFF2-40B4-BE49-F238E27FC236}">
                  <a16:creationId xmlns:a16="http://schemas.microsoft.com/office/drawing/2014/main" id="{4A3DD287-5209-418C-9142-AD01E944FF77}"/>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
              <a:extLst>
                <a:ext uri="{FF2B5EF4-FFF2-40B4-BE49-F238E27FC236}">
                  <a16:creationId xmlns:a16="http://schemas.microsoft.com/office/drawing/2014/main" id="{EFE025BD-594D-4493-B777-D626432080F7}"/>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6754DD96-3BCB-4E4E-8D51-7E13189A524D}"/>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A892B8FE-6B7A-460D-96CA-3336D4636EAF}"/>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11159923"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3575145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arePoint Stain (Two columns. Green)">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785D8B3C-3632-4546-8989-BE432F906B54}"/>
              </a:ext>
            </a:extLst>
          </p:cNvPr>
          <p:cNvGrpSpPr/>
          <p:nvPr userDrawn="1"/>
        </p:nvGrpSpPr>
        <p:grpSpPr>
          <a:xfrm>
            <a:off x="7813397" y="-713781"/>
            <a:ext cx="4981868" cy="3747927"/>
            <a:chOff x="2432790" y="730250"/>
            <a:chExt cx="7132330" cy="5365749"/>
          </a:xfrm>
          <a:solidFill>
            <a:srgbClr val="056B70"/>
          </a:solidFill>
        </p:grpSpPr>
        <p:sp>
          <p:nvSpPr>
            <p:cNvPr id="47" name="Freeform 5">
              <a:extLst>
                <a:ext uri="{FF2B5EF4-FFF2-40B4-BE49-F238E27FC236}">
                  <a16:creationId xmlns:a16="http://schemas.microsoft.com/office/drawing/2014/main" id="{2D7FC815-F2FE-4E08-B0F2-F3EE679AD2A7}"/>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86E37219-AD52-4C63-A153-D0B97B25746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DE589E7F-F6A8-4406-BD99-F5D679BCA4DF}"/>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82DDE587-284D-410A-A88E-47074FA6AE4B}"/>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4FD620A2-4C53-42DB-9425-CE4D3E910E8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E449E9C8-60C7-417C-B15A-6DE5937D6AF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61A1CA1C-4EF7-47CB-9406-F3270DD60D6D}"/>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3A162112-5FBF-4699-8554-2E95F11F6F45}"/>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8861781D-77CE-4764-80A4-263E3C3CCC85}"/>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B2AF273D-715D-45C1-9DAF-AEF684F54018}"/>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E5DF182-DA4F-436B-992C-4A4F82E37B0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ECE1934C-330D-4DFE-B3CD-FE09297DD393}"/>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09C63F39-F136-4E4D-A427-66F8FF5838AC}"/>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47E047FA-F813-437E-8AFB-A7606D6ED91F}"/>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3216E30B-6317-498F-BC17-0069D1766BA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4DBC2398-5C22-4959-9687-1CCD52E4ED45}"/>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0221CB84-1B00-4832-B1B0-43CF89AE05D0}"/>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EAFADE15-7C80-4420-A26D-989386697EC3}"/>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6363719"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3870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rePoint Stain (Two columns 66% / 33%. Green)">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28FF1DC4-1DE2-447B-AD46-A65A59F7D491}"/>
              </a:ext>
            </a:extLst>
          </p:cNvPr>
          <p:cNvGrpSpPr/>
          <p:nvPr userDrawn="1"/>
        </p:nvGrpSpPr>
        <p:grpSpPr>
          <a:xfrm>
            <a:off x="7813397" y="-713781"/>
            <a:ext cx="4981868" cy="3747927"/>
            <a:chOff x="2432790" y="730250"/>
            <a:chExt cx="7132330" cy="5365749"/>
          </a:xfrm>
          <a:solidFill>
            <a:srgbClr val="056B70"/>
          </a:solidFill>
        </p:grpSpPr>
        <p:sp>
          <p:nvSpPr>
            <p:cNvPr id="47" name="Freeform 5">
              <a:extLst>
                <a:ext uri="{FF2B5EF4-FFF2-40B4-BE49-F238E27FC236}">
                  <a16:creationId xmlns:a16="http://schemas.microsoft.com/office/drawing/2014/main" id="{4B5B1ACC-7A63-4E36-93B8-68F1BB2E7819}"/>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DF60CD87-D139-4402-924E-C19F450004E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27CEEA70-3F64-4C24-B62D-1F3BD3C86BE3}"/>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57D44AD6-0103-446C-8CE5-BCA91946BEDF}"/>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6133DB-5BF3-402D-B4B7-24E37ABAD079}"/>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19D65222-E109-4220-A985-F4F8CF805067}"/>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8087E8D0-D4AE-4340-B4B4-726C11A5E7BC}"/>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0BFCAD09-EEB4-421E-A901-CB6E7F8E5A5C}"/>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14AEE7A4-26A5-48EE-93E4-DA0D477572AB}"/>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19845476-9D51-477D-973D-8A630CA15AFA}"/>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C8D883B7-9D19-4A49-AB2B-F43869C464C3}"/>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906193D6-4ACC-44C7-A541-26D7CA6D8CEC}"/>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E1455D4E-FF0C-4172-B22B-4739973850E0}"/>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0DA38CA2-734E-4EAF-B00C-F7C6FD1F5A85}"/>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867AE189-75C4-4C2C-943B-4AFBF6F6CAE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B849815C-AA1E-411A-BE2E-2548BCD38003}"/>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1616A258-5FF2-4FEA-8F07-700D6770913C}"/>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672A61F6-0EBD-4962-95A5-23245A39BF54}"/>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7901989"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8795507" y="1238486"/>
            <a:ext cx="288480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5449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rePoint Stain (One column. Orange)">
    <p:spTree>
      <p:nvGrpSpPr>
        <p:cNvPr id="1" name=""/>
        <p:cNvGrpSpPr/>
        <p:nvPr/>
      </p:nvGrpSpPr>
      <p:grpSpPr>
        <a:xfrm>
          <a:off x="0" y="0"/>
          <a:ext cx="0" cy="0"/>
          <a:chOff x="0" y="0"/>
          <a:chExt cx="0" cy="0"/>
        </a:xfrm>
      </p:grpSpPr>
      <p:grpSp>
        <p:nvGrpSpPr>
          <p:cNvPr id="45" name="Group 4">
            <a:extLst>
              <a:ext uri="{FF2B5EF4-FFF2-40B4-BE49-F238E27FC236}">
                <a16:creationId xmlns:a16="http://schemas.microsoft.com/office/drawing/2014/main" id="{FCA9D63D-3E3A-44F7-AFC7-A56386CD61AE}"/>
              </a:ext>
            </a:extLst>
          </p:cNvPr>
          <p:cNvGrpSpPr/>
          <p:nvPr userDrawn="1"/>
        </p:nvGrpSpPr>
        <p:grpSpPr>
          <a:xfrm>
            <a:off x="7813397" y="-713781"/>
            <a:ext cx="4981868" cy="3747927"/>
            <a:chOff x="2432790" y="730250"/>
            <a:chExt cx="7132330" cy="5365749"/>
          </a:xfrm>
          <a:solidFill>
            <a:srgbClr val="DF7D30"/>
          </a:solidFill>
        </p:grpSpPr>
        <p:sp>
          <p:nvSpPr>
            <p:cNvPr id="46" name="Freeform 5">
              <a:extLst>
                <a:ext uri="{FF2B5EF4-FFF2-40B4-BE49-F238E27FC236}">
                  <a16:creationId xmlns:a16="http://schemas.microsoft.com/office/drawing/2014/main" id="{440C22B1-C06B-45C6-8728-CD8C97E53A0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1503A849-FAFA-4065-B68C-F17129555213}"/>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B35A6F7-826B-49F9-B809-A62EB8286035}"/>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5055BF7E-C664-42E7-AE32-8E381884BB77}"/>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A0FC3EA-AA6B-45A1-931D-E7B30204AE13}"/>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AC36B4B5-E4ED-4994-8DDB-D0D6D89DF408}"/>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95E02B3C-261A-4BD5-BA41-33B44F02702B}"/>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3DFA6D6D-1C7B-4268-8CB5-785D600207B0}"/>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4DCB8C83-4083-4850-9655-220A4B75E78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8355D7F-6187-4D0B-91C9-D1273902516C}"/>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156FDADC-6571-4859-8631-1066D03570C8}"/>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F88DA33E-0043-4458-8F41-EBCAA7EDA094}"/>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5A3DFE0C-BCD5-4CC7-BC1F-9BD53FA095FB}"/>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96DAA2CB-5CE9-437B-847A-3FD3DFC633BE}"/>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
              <a:extLst>
                <a:ext uri="{FF2B5EF4-FFF2-40B4-BE49-F238E27FC236}">
                  <a16:creationId xmlns:a16="http://schemas.microsoft.com/office/drawing/2014/main" id="{4A3DD287-5209-418C-9142-AD01E944FF77}"/>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
              <a:extLst>
                <a:ext uri="{FF2B5EF4-FFF2-40B4-BE49-F238E27FC236}">
                  <a16:creationId xmlns:a16="http://schemas.microsoft.com/office/drawing/2014/main" id="{EFE025BD-594D-4493-B777-D626432080F7}"/>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6754DD96-3BCB-4E4E-8D51-7E13189A524D}"/>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A892B8FE-6B7A-460D-96CA-3336D4636EAF}"/>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11159923"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116354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rePoint Stain (Two columns. Orange)">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785D8B3C-3632-4546-8989-BE432F906B54}"/>
              </a:ext>
            </a:extLst>
          </p:cNvPr>
          <p:cNvGrpSpPr/>
          <p:nvPr userDrawn="1"/>
        </p:nvGrpSpPr>
        <p:grpSpPr>
          <a:xfrm>
            <a:off x="7813397" y="-713781"/>
            <a:ext cx="4981868" cy="3747927"/>
            <a:chOff x="2432790" y="730250"/>
            <a:chExt cx="7132330" cy="5365749"/>
          </a:xfrm>
          <a:solidFill>
            <a:srgbClr val="DF7D30"/>
          </a:solidFill>
        </p:grpSpPr>
        <p:sp>
          <p:nvSpPr>
            <p:cNvPr id="47" name="Freeform 5">
              <a:extLst>
                <a:ext uri="{FF2B5EF4-FFF2-40B4-BE49-F238E27FC236}">
                  <a16:creationId xmlns:a16="http://schemas.microsoft.com/office/drawing/2014/main" id="{2D7FC815-F2FE-4E08-B0F2-F3EE679AD2A7}"/>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86E37219-AD52-4C63-A153-D0B97B25746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DE589E7F-F6A8-4406-BD99-F5D679BCA4DF}"/>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82DDE587-284D-410A-A88E-47074FA6AE4B}"/>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4FD620A2-4C53-42DB-9425-CE4D3E910E8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E449E9C8-60C7-417C-B15A-6DE5937D6AF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61A1CA1C-4EF7-47CB-9406-F3270DD60D6D}"/>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3A162112-5FBF-4699-8554-2E95F11F6F45}"/>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8861781D-77CE-4764-80A4-263E3C3CCC85}"/>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B2AF273D-715D-45C1-9DAF-AEF684F54018}"/>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E5DF182-DA4F-436B-992C-4A4F82E37B0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ECE1934C-330D-4DFE-B3CD-FE09297DD393}"/>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09C63F39-F136-4E4D-A427-66F8FF5838AC}"/>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47E047FA-F813-437E-8AFB-A7606D6ED91F}"/>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3216E30B-6317-498F-BC17-0069D1766BA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4DBC2398-5C22-4959-9687-1CCD52E4ED45}"/>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0221CB84-1B00-4832-B1B0-43CF89AE05D0}"/>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EAFADE15-7C80-4420-A26D-989386697EC3}"/>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6363719"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2340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arePoint Stain (Two columns 66% / 33%. Orange)">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28FF1DC4-1DE2-447B-AD46-A65A59F7D491}"/>
              </a:ext>
            </a:extLst>
          </p:cNvPr>
          <p:cNvGrpSpPr/>
          <p:nvPr userDrawn="1"/>
        </p:nvGrpSpPr>
        <p:grpSpPr>
          <a:xfrm>
            <a:off x="7813397" y="-713781"/>
            <a:ext cx="4981868" cy="3747927"/>
            <a:chOff x="2432790" y="730250"/>
            <a:chExt cx="7132330" cy="5365749"/>
          </a:xfrm>
          <a:solidFill>
            <a:srgbClr val="DF7D30"/>
          </a:solidFill>
        </p:grpSpPr>
        <p:sp>
          <p:nvSpPr>
            <p:cNvPr id="47" name="Freeform 5">
              <a:extLst>
                <a:ext uri="{FF2B5EF4-FFF2-40B4-BE49-F238E27FC236}">
                  <a16:creationId xmlns:a16="http://schemas.microsoft.com/office/drawing/2014/main" id="{4B5B1ACC-7A63-4E36-93B8-68F1BB2E7819}"/>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DF60CD87-D139-4402-924E-C19F450004E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27CEEA70-3F64-4C24-B62D-1F3BD3C86BE3}"/>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57D44AD6-0103-446C-8CE5-BCA91946BEDF}"/>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6133DB-5BF3-402D-B4B7-24E37ABAD079}"/>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19D65222-E109-4220-A985-F4F8CF805067}"/>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8087E8D0-D4AE-4340-B4B4-726C11A5E7BC}"/>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0BFCAD09-EEB4-421E-A901-CB6E7F8E5A5C}"/>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14AEE7A4-26A5-48EE-93E4-DA0D477572AB}"/>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19845476-9D51-477D-973D-8A630CA15AFA}"/>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C8D883B7-9D19-4A49-AB2B-F43869C464C3}"/>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906193D6-4ACC-44C7-A541-26D7CA6D8CEC}"/>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E1455D4E-FF0C-4172-B22B-4739973850E0}"/>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0DA38CA2-734E-4EAF-B00C-F7C6FD1F5A85}"/>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867AE189-75C4-4C2C-943B-4AFBF6F6CAE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B849815C-AA1E-411A-BE2E-2548BCD38003}"/>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1616A258-5FF2-4FEA-8F07-700D6770913C}"/>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672A61F6-0EBD-4962-95A5-23245A39BF54}"/>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7901989"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8795507" y="1238486"/>
            <a:ext cx="288480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487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rePoint Stain (One column. Grey)">
    <p:spTree>
      <p:nvGrpSpPr>
        <p:cNvPr id="1" name=""/>
        <p:cNvGrpSpPr/>
        <p:nvPr/>
      </p:nvGrpSpPr>
      <p:grpSpPr>
        <a:xfrm>
          <a:off x="0" y="0"/>
          <a:ext cx="0" cy="0"/>
          <a:chOff x="0" y="0"/>
          <a:chExt cx="0" cy="0"/>
        </a:xfrm>
      </p:grpSpPr>
      <p:grpSp>
        <p:nvGrpSpPr>
          <p:cNvPr id="45" name="Group 4">
            <a:extLst>
              <a:ext uri="{FF2B5EF4-FFF2-40B4-BE49-F238E27FC236}">
                <a16:creationId xmlns:a16="http://schemas.microsoft.com/office/drawing/2014/main" id="{FCA9D63D-3E3A-44F7-AFC7-A56386CD61AE}"/>
              </a:ext>
            </a:extLst>
          </p:cNvPr>
          <p:cNvGrpSpPr/>
          <p:nvPr userDrawn="1"/>
        </p:nvGrpSpPr>
        <p:grpSpPr>
          <a:xfrm>
            <a:off x="7813397" y="-713781"/>
            <a:ext cx="4981868" cy="3747927"/>
            <a:chOff x="2432790" y="730250"/>
            <a:chExt cx="7132330" cy="5365749"/>
          </a:xfrm>
          <a:solidFill>
            <a:srgbClr val="B5C6CD"/>
          </a:solidFill>
        </p:grpSpPr>
        <p:sp>
          <p:nvSpPr>
            <p:cNvPr id="46" name="Freeform 5">
              <a:extLst>
                <a:ext uri="{FF2B5EF4-FFF2-40B4-BE49-F238E27FC236}">
                  <a16:creationId xmlns:a16="http://schemas.microsoft.com/office/drawing/2014/main" id="{440C22B1-C06B-45C6-8728-CD8C97E53A0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1503A849-FAFA-4065-B68C-F17129555213}"/>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B35A6F7-826B-49F9-B809-A62EB8286035}"/>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5055BF7E-C664-42E7-AE32-8E381884BB77}"/>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A0FC3EA-AA6B-45A1-931D-E7B30204AE13}"/>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AC36B4B5-E4ED-4994-8DDB-D0D6D89DF408}"/>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95E02B3C-261A-4BD5-BA41-33B44F02702B}"/>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3DFA6D6D-1C7B-4268-8CB5-785D600207B0}"/>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4DCB8C83-4083-4850-9655-220A4B75E78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E8355D7F-6187-4D0B-91C9-D1273902516C}"/>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156FDADC-6571-4859-8631-1066D03570C8}"/>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F88DA33E-0043-4458-8F41-EBCAA7EDA094}"/>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5A3DFE0C-BCD5-4CC7-BC1F-9BD53FA095FB}"/>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96DAA2CB-5CE9-437B-847A-3FD3DFC633BE}"/>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
              <a:extLst>
                <a:ext uri="{FF2B5EF4-FFF2-40B4-BE49-F238E27FC236}">
                  <a16:creationId xmlns:a16="http://schemas.microsoft.com/office/drawing/2014/main" id="{4A3DD287-5209-418C-9142-AD01E944FF77}"/>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
              <a:extLst>
                <a:ext uri="{FF2B5EF4-FFF2-40B4-BE49-F238E27FC236}">
                  <a16:creationId xmlns:a16="http://schemas.microsoft.com/office/drawing/2014/main" id="{EFE025BD-594D-4493-B777-D626432080F7}"/>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6754DD96-3BCB-4E4E-8D51-7E13189A524D}"/>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A892B8FE-6B7A-460D-96CA-3336D4636EAF}"/>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11159923"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51702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peaker">
    <p:spTree>
      <p:nvGrpSpPr>
        <p:cNvPr id="1" name=""/>
        <p:cNvGrpSpPr/>
        <p:nvPr/>
      </p:nvGrpSpPr>
      <p:grpSpPr>
        <a:xfrm>
          <a:off x="0" y="0"/>
          <a:ext cx="0" cy="0"/>
          <a:chOff x="0" y="0"/>
          <a:chExt cx="0" cy="0"/>
        </a:xfrm>
      </p:grpSpPr>
      <p:grpSp>
        <p:nvGrpSpPr>
          <p:cNvPr id="5" name="Group 4"/>
          <p:cNvGrpSpPr/>
          <p:nvPr userDrawn="1"/>
        </p:nvGrpSpPr>
        <p:grpSpPr>
          <a:xfrm>
            <a:off x="1879096" y="-11601"/>
            <a:ext cx="9160652" cy="6891683"/>
            <a:chOff x="2432790" y="730250"/>
            <a:chExt cx="7132330" cy="5365749"/>
          </a:xfrm>
          <a:solidFill>
            <a:schemeClr val="bg1">
              <a:lumMod val="95000"/>
              <a:alpha val="29000"/>
            </a:schemeClr>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Picture Placeholder 26"/>
          <p:cNvSpPr>
            <a:spLocks noGrp="1"/>
          </p:cNvSpPr>
          <p:nvPr>
            <p:ph type="pic" sz="quarter" idx="10" hasCustomPrompt="1"/>
          </p:nvPr>
        </p:nvSpPr>
        <p:spPr>
          <a:xfrm>
            <a:off x="923077" y="809397"/>
            <a:ext cx="2314575" cy="2312988"/>
          </a:xfrm>
          <a:prstGeom prst="ellipse">
            <a:avLst/>
          </a:prstGeom>
          <a:solidFill>
            <a:srgbClr val="056B70"/>
          </a:solidFill>
        </p:spPr>
        <p:txBody>
          <a:bodyPr anchor="ctr">
            <a:normAutofit/>
          </a:bodyPr>
          <a:lstStyle>
            <a:lvl1pPr marL="0" indent="0" algn="ctr">
              <a:buNone/>
              <a:defRPr sz="2000">
                <a:solidFill>
                  <a:schemeClr val="bg1"/>
                </a:solidFill>
                <a:latin typeface="+mj-lt"/>
              </a:defRPr>
            </a:lvl1pPr>
          </a:lstStyle>
          <a:p>
            <a:r>
              <a:rPr lang="en-US" dirty="0"/>
              <a:t>Speakers picture</a:t>
            </a:r>
          </a:p>
        </p:txBody>
      </p:sp>
      <p:pic>
        <p:nvPicPr>
          <p:cNvPr id="34" name="Imagen 33">
            <a:extLst>
              <a:ext uri="{FF2B5EF4-FFF2-40B4-BE49-F238E27FC236}">
                <a16:creationId xmlns:a16="http://schemas.microsoft.com/office/drawing/2014/main" id="{96968BC9-7234-4842-9EDF-BD2F3CB1063C}"/>
              </a:ext>
            </a:extLst>
          </p:cNvPr>
          <p:cNvPicPr>
            <a:picLocks noChangeAspect="1"/>
          </p:cNvPicPr>
          <p:nvPr userDrawn="1"/>
        </p:nvPicPr>
        <p:blipFill>
          <a:blip r:embed="rId2"/>
          <a:stretch>
            <a:fillRect/>
          </a:stretch>
        </p:blipFill>
        <p:spPr>
          <a:xfrm>
            <a:off x="755037" y="3874403"/>
            <a:ext cx="360000" cy="292679"/>
          </a:xfrm>
          <a:prstGeom prst="rect">
            <a:avLst/>
          </a:prstGeom>
        </p:spPr>
      </p:pic>
      <p:pic>
        <p:nvPicPr>
          <p:cNvPr id="24" name="Imagen 23">
            <a:extLst>
              <a:ext uri="{FF2B5EF4-FFF2-40B4-BE49-F238E27FC236}">
                <a16:creationId xmlns:a16="http://schemas.microsoft.com/office/drawing/2014/main" id="{1C75D975-1FB5-4B60-A039-A88B935963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7054" y="3336566"/>
            <a:ext cx="360000" cy="360000"/>
          </a:xfrm>
          <a:prstGeom prst="rect">
            <a:avLst/>
          </a:prstGeom>
        </p:spPr>
      </p:pic>
      <p:grpSp>
        <p:nvGrpSpPr>
          <p:cNvPr id="43" name="Grupo 42">
            <a:extLst>
              <a:ext uri="{FF2B5EF4-FFF2-40B4-BE49-F238E27FC236}">
                <a16:creationId xmlns:a16="http://schemas.microsoft.com/office/drawing/2014/main" id="{DC49CD2A-8910-4E95-B32D-CBA18ED02ED5}"/>
              </a:ext>
            </a:extLst>
          </p:cNvPr>
          <p:cNvGrpSpPr/>
          <p:nvPr userDrawn="1"/>
        </p:nvGrpSpPr>
        <p:grpSpPr>
          <a:xfrm>
            <a:off x="10436578" y="6274420"/>
            <a:ext cx="1676400" cy="495108"/>
            <a:chOff x="10115551" y="5745959"/>
            <a:chExt cx="1676400" cy="495108"/>
          </a:xfrm>
        </p:grpSpPr>
        <p:sp>
          <p:nvSpPr>
            <p:cNvPr id="44" name="CuadroTexto 43">
              <a:extLst>
                <a:ext uri="{FF2B5EF4-FFF2-40B4-BE49-F238E27FC236}">
                  <a16:creationId xmlns:a16="http://schemas.microsoft.com/office/drawing/2014/main" id="{5A4E8E19-30F7-44D5-9E1B-9318C3463D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45" name="Imagen 44">
              <a:extLst>
                <a:ext uri="{FF2B5EF4-FFF2-40B4-BE49-F238E27FC236}">
                  <a16:creationId xmlns:a16="http://schemas.microsoft.com/office/drawing/2014/main" id="{AA33C6BE-BF74-43F0-A723-98EA385D9C57}"/>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6" name="Freeform 9">
            <a:extLst>
              <a:ext uri="{FF2B5EF4-FFF2-40B4-BE49-F238E27FC236}">
                <a16:creationId xmlns:a16="http://schemas.microsoft.com/office/drawing/2014/main" id="{524EE8CA-C200-4AAF-845E-C7D62517995B}"/>
              </a:ext>
            </a:extLst>
          </p:cNvPr>
          <p:cNvSpPr>
            <a:spLocks noChangeAspect="1" noEditPoints="1"/>
          </p:cNvSpPr>
          <p:nvPr userDrawn="1"/>
        </p:nvSpPr>
        <p:spPr bwMode="auto">
          <a:xfrm>
            <a:off x="765027" y="4365394"/>
            <a:ext cx="324000" cy="324000"/>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0097BD"/>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3" name="Grupo 62">
            <a:extLst>
              <a:ext uri="{FF2B5EF4-FFF2-40B4-BE49-F238E27FC236}">
                <a16:creationId xmlns:a16="http://schemas.microsoft.com/office/drawing/2014/main" id="{10241124-888E-4129-B788-34AC05F75B5D}"/>
              </a:ext>
            </a:extLst>
          </p:cNvPr>
          <p:cNvGrpSpPr/>
          <p:nvPr userDrawn="1"/>
        </p:nvGrpSpPr>
        <p:grpSpPr>
          <a:xfrm>
            <a:off x="10624583" y="5401229"/>
            <a:ext cx="1273492" cy="795338"/>
            <a:chOff x="10596550" y="5756749"/>
            <a:chExt cx="1273492" cy="795338"/>
          </a:xfrm>
        </p:grpSpPr>
        <p:pic>
          <p:nvPicPr>
            <p:cNvPr id="64" name="Gráfico 63">
              <a:extLst>
                <a:ext uri="{FF2B5EF4-FFF2-40B4-BE49-F238E27FC236}">
                  <a16:creationId xmlns:a16="http://schemas.microsoft.com/office/drawing/2014/main" id="{C0815BF3-CB5A-402F-912C-67E41A34969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96550" y="5756749"/>
              <a:ext cx="795338" cy="795338"/>
            </a:xfrm>
            <a:prstGeom prst="rect">
              <a:avLst/>
            </a:prstGeom>
          </p:spPr>
        </p:pic>
        <p:sp>
          <p:nvSpPr>
            <p:cNvPr id="65" name="CuadroTexto 64">
              <a:extLst>
                <a:ext uri="{FF2B5EF4-FFF2-40B4-BE49-F238E27FC236}">
                  <a16:creationId xmlns:a16="http://schemas.microsoft.com/office/drawing/2014/main" id="{C5F01D78-429B-4DCD-956E-2EA3F05EC239}"/>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69" name="Text Placeholder 4">
            <a:extLst>
              <a:ext uri="{FF2B5EF4-FFF2-40B4-BE49-F238E27FC236}">
                <a16:creationId xmlns:a16="http://schemas.microsoft.com/office/drawing/2014/main" id="{3920D92E-DC01-4862-B22E-67E7361C5C65}"/>
              </a:ext>
            </a:extLst>
          </p:cNvPr>
          <p:cNvSpPr>
            <a:spLocks noGrp="1"/>
          </p:cNvSpPr>
          <p:nvPr>
            <p:ph type="body" sz="quarter" idx="11" hasCustomPrompt="1"/>
          </p:nvPr>
        </p:nvSpPr>
        <p:spPr>
          <a:xfrm>
            <a:off x="3431780" y="806748"/>
            <a:ext cx="8347505" cy="921230"/>
          </a:xfrm>
          <a:solidFill>
            <a:schemeClr val="bg1">
              <a:lumMod val="95000"/>
              <a:alpha val="90000"/>
            </a:schemeClr>
          </a:solidFill>
        </p:spPr>
        <p:txBody>
          <a:bodyPr lIns="180000" tIns="180000" rIns="180000" bIns="180000" anchor="ctr" anchorCtr="0">
            <a:noAutofit/>
          </a:bodyPr>
          <a:lstStyle>
            <a:lvl1pPr marL="0" indent="0">
              <a:buNone/>
              <a:defRPr sz="4400" cap="all"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71" name="Text Placeholder 4">
            <a:extLst>
              <a:ext uri="{FF2B5EF4-FFF2-40B4-BE49-F238E27FC236}">
                <a16:creationId xmlns:a16="http://schemas.microsoft.com/office/drawing/2014/main" id="{EF0E8208-81CF-4DCC-B0E7-90C2E0BA0C26}"/>
              </a:ext>
            </a:extLst>
          </p:cNvPr>
          <p:cNvSpPr>
            <a:spLocks noGrp="1"/>
          </p:cNvSpPr>
          <p:nvPr>
            <p:ph type="body" sz="quarter" idx="12" hasCustomPrompt="1"/>
          </p:nvPr>
        </p:nvSpPr>
        <p:spPr>
          <a:xfrm>
            <a:off x="3431779" y="1863309"/>
            <a:ext cx="8347505" cy="584981"/>
          </a:xfrm>
          <a:solidFill>
            <a:schemeClr val="bg1">
              <a:lumMod val="95000"/>
              <a:alpha val="90000"/>
            </a:schemeClr>
          </a:solidFill>
        </p:spPr>
        <p:txBody>
          <a:bodyPr lIns="180000" tIns="180000" rIns="180000" bIns="180000" anchor="ctr" anchorCtr="0">
            <a:noAutofit/>
          </a:bodyPr>
          <a:lstStyle>
            <a:lvl1pPr marL="0" indent="0">
              <a:buNone/>
              <a:defRPr sz="28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sp>
        <p:nvSpPr>
          <p:cNvPr id="73" name="Text Placeholder 4">
            <a:extLst>
              <a:ext uri="{FF2B5EF4-FFF2-40B4-BE49-F238E27FC236}">
                <a16:creationId xmlns:a16="http://schemas.microsoft.com/office/drawing/2014/main" id="{28A6F7DF-9B6E-408F-9964-903E17436C23}"/>
              </a:ext>
            </a:extLst>
          </p:cNvPr>
          <p:cNvSpPr>
            <a:spLocks noGrp="1"/>
          </p:cNvSpPr>
          <p:nvPr>
            <p:ph type="body" sz="quarter" idx="13" hasCustomPrompt="1"/>
          </p:nvPr>
        </p:nvSpPr>
        <p:spPr>
          <a:xfrm>
            <a:off x="3431778" y="2580511"/>
            <a:ext cx="8347505" cy="584981"/>
          </a:xfrm>
          <a:solidFill>
            <a:schemeClr val="bg1">
              <a:lumMod val="95000"/>
              <a:alpha val="90000"/>
            </a:schemeClr>
          </a:solidFill>
        </p:spPr>
        <p:txBody>
          <a:bodyPr lIns="180000" tIns="180000" rIns="180000" bIns="180000" anchor="ctr" anchorCtr="0">
            <a:noAutofit/>
          </a:bodyPr>
          <a:lstStyle>
            <a:lvl1pPr marL="0" indent="0">
              <a:buNone/>
              <a:defRPr sz="28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75" name="Text Placeholder 4">
            <a:extLst>
              <a:ext uri="{FF2B5EF4-FFF2-40B4-BE49-F238E27FC236}">
                <a16:creationId xmlns:a16="http://schemas.microsoft.com/office/drawing/2014/main" id="{8F428E7E-C6C9-44AD-8EB9-26B1A1DA8237}"/>
              </a:ext>
            </a:extLst>
          </p:cNvPr>
          <p:cNvSpPr>
            <a:spLocks noGrp="1"/>
          </p:cNvSpPr>
          <p:nvPr>
            <p:ph type="body" sz="quarter" idx="14" hasCustomPrompt="1"/>
          </p:nvPr>
        </p:nvSpPr>
        <p:spPr>
          <a:xfrm>
            <a:off x="1262400" y="3297713"/>
            <a:ext cx="3509950" cy="431245"/>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77" name="Text Placeholder 4">
            <a:extLst>
              <a:ext uri="{FF2B5EF4-FFF2-40B4-BE49-F238E27FC236}">
                <a16:creationId xmlns:a16="http://schemas.microsoft.com/office/drawing/2014/main" id="{FD401E2A-9B3B-4624-9BEA-218BC5B6DD70}"/>
              </a:ext>
            </a:extLst>
          </p:cNvPr>
          <p:cNvSpPr>
            <a:spLocks noGrp="1"/>
          </p:cNvSpPr>
          <p:nvPr>
            <p:ph type="body" sz="quarter" idx="15" hasCustomPrompt="1"/>
          </p:nvPr>
        </p:nvSpPr>
        <p:spPr>
          <a:xfrm>
            <a:off x="1262354" y="3803508"/>
            <a:ext cx="3509950" cy="431245"/>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78" name="Text Placeholder 4">
            <a:extLst>
              <a:ext uri="{FF2B5EF4-FFF2-40B4-BE49-F238E27FC236}">
                <a16:creationId xmlns:a16="http://schemas.microsoft.com/office/drawing/2014/main" id="{D420DE8B-1405-4E37-98B3-1D87D25B4FBC}"/>
              </a:ext>
            </a:extLst>
          </p:cNvPr>
          <p:cNvSpPr>
            <a:spLocks noGrp="1"/>
          </p:cNvSpPr>
          <p:nvPr>
            <p:ph type="body" sz="quarter" idx="16" hasCustomPrompt="1"/>
          </p:nvPr>
        </p:nvSpPr>
        <p:spPr>
          <a:xfrm>
            <a:off x="1262354" y="4312089"/>
            <a:ext cx="3509950" cy="431245"/>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LinkedIn</a:t>
            </a:r>
          </a:p>
        </p:txBody>
      </p:sp>
      <p:sp>
        <p:nvSpPr>
          <p:cNvPr id="80" name="Text Placeholder 4">
            <a:extLst>
              <a:ext uri="{FF2B5EF4-FFF2-40B4-BE49-F238E27FC236}">
                <a16:creationId xmlns:a16="http://schemas.microsoft.com/office/drawing/2014/main" id="{8B3BDCD3-BE6C-452A-A86C-D9B8E63D5465}"/>
              </a:ext>
            </a:extLst>
          </p:cNvPr>
          <p:cNvSpPr>
            <a:spLocks noGrp="1"/>
          </p:cNvSpPr>
          <p:nvPr>
            <p:ph type="body" sz="quarter" idx="17" hasCustomPrompt="1"/>
          </p:nvPr>
        </p:nvSpPr>
        <p:spPr>
          <a:xfrm>
            <a:off x="1262399" y="4811261"/>
            <a:ext cx="8879141" cy="1478373"/>
          </a:xfrm>
          <a:solidFill>
            <a:schemeClr val="bg1">
              <a:lumMod val="95000"/>
              <a:alpha val="90000"/>
            </a:schemeClr>
          </a:solidFill>
        </p:spPr>
        <p:txBody>
          <a:bodyPr lIns="180000" tIns="180000" rIns="180000" bIns="180000" anchor="t"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Tree>
    <p:extLst>
      <p:ext uri="{BB962C8B-B14F-4D97-AF65-F5344CB8AC3E}">
        <p14:creationId xmlns:p14="http://schemas.microsoft.com/office/powerpoint/2010/main" val="308171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arePoint Stain (Two columns. Grey)">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785D8B3C-3632-4546-8989-BE432F906B54}"/>
              </a:ext>
            </a:extLst>
          </p:cNvPr>
          <p:cNvGrpSpPr/>
          <p:nvPr userDrawn="1"/>
        </p:nvGrpSpPr>
        <p:grpSpPr>
          <a:xfrm>
            <a:off x="7813397" y="-713781"/>
            <a:ext cx="4981868" cy="3747927"/>
            <a:chOff x="2432790" y="730250"/>
            <a:chExt cx="7132330" cy="5365749"/>
          </a:xfrm>
          <a:solidFill>
            <a:srgbClr val="B5C6CD"/>
          </a:solidFill>
        </p:grpSpPr>
        <p:sp>
          <p:nvSpPr>
            <p:cNvPr id="47" name="Freeform 5">
              <a:extLst>
                <a:ext uri="{FF2B5EF4-FFF2-40B4-BE49-F238E27FC236}">
                  <a16:creationId xmlns:a16="http://schemas.microsoft.com/office/drawing/2014/main" id="{2D7FC815-F2FE-4E08-B0F2-F3EE679AD2A7}"/>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86E37219-AD52-4C63-A153-D0B97B25746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DE589E7F-F6A8-4406-BD99-F5D679BCA4DF}"/>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82DDE587-284D-410A-A88E-47074FA6AE4B}"/>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4FD620A2-4C53-42DB-9425-CE4D3E910E8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E449E9C8-60C7-417C-B15A-6DE5937D6AF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61A1CA1C-4EF7-47CB-9406-F3270DD60D6D}"/>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3A162112-5FBF-4699-8554-2E95F11F6F45}"/>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8861781D-77CE-4764-80A4-263E3C3CCC85}"/>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B2AF273D-715D-45C1-9DAF-AEF684F54018}"/>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E5DF182-DA4F-436B-992C-4A4F82E37B0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ECE1934C-330D-4DFE-B3CD-FE09297DD393}"/>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09C63F39-F136-4E4D-A427-66F8FF5838AC}"/>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47E047FA-F813-437E-8AFB-A7606D6ED91F}"/>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3216E30B-6317-498F-BC17-0069D1766BA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4DBC2398-5C22-4959-9687-1CCD52E4ED45}"/>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0221CB84-1B00-4832-B1B0-43CF89AE05D0}"/>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EAFADE15-7C80-4420-A26D-989386697EC3}"/>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6363719" y="1238486"/>
            <a:ext cx="531659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2649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harePoint Stain (Two columns 66% / 33%. Grey)">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28FF1DC4-1DE2-447B-AD46-A65A59F7D491}"/>
              </a:ext>
            </a:extLst>
          </p:cNvPr>
          <p:cNvGrpSpPr/>
          <p:nvPr userDrawn="1"/>
        </p:nvGrpSpPr>
        <p:grpSpPr>
          <a:xfrm>
            <a:off x="7813397" y="-713781"/>
            <a:ext cx="4981868" cy="3747927"/>
            <a:chOff x="2432790" y="730250"/>
            <a:chExt cx="7132330" cy="5365749"/>
          </a:xfrm>
          <a:solidFill>
            <a:srgbClr val="B5C6CD"/>
          </a:solidFill>
        </p:grpSpPr>
        <p:sp>
          <p:nvSpPr>
            <p:cNvPr id="47" name="Freeform 5">
              <a:extLst>
                <a:ext uri="{FF2B5EF4-FFF2-40B4-BE49-F238E27FC236}">
                  <a16:creationId xmlns:a16="http://schemas.microsoft.com/office/drawing/2014/main" id="{4B5B1ACC-7A63-4E36-93B8-68F1BB2E7819}"/>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DF60CD87-D139-4402-924E-C19F450004E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27CEEA70-3F64-4C24-B62D-1F3BD3C86BE3}"/>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57D44AD6-0103-446C-8CE5-BCA91946BEDF}"/>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646133DB-5BF3-402D-B4B7-24E37ABAD079}"/>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19D65222-E109-4220-A985-F4F8CF805067}"/>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8087E8D0-D4AE-4340-B4B4-726C11A5E7BC}"/>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0BFCAD09-EEB4-421E-A901-CB6E7F8E5A5C}"/>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14AEE7A4-26A5-48EE-93E4-DA0D477572AB}"/>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19845476-9D51-477D-973D-8A630CA15AFA}"/>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C8D883B7-9D19-4A49-AB2B-F43869C464C3}"/>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906193D6-4ACC-44C7-A541-26D7CA6D8CEC}"/>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E1455D4E-FF0C-4172-B22B-4739973850E0}"/>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0DA38CA2-734E-4EAF-B00C-F7C6FD1F5A85}"/>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867AE189-75C4-4C2C-943B-4AFBF6F6CAE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B849815C-AA1E-411A-BE2E-2548BCD38003}"/>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1616A258-5FF2-4FEA-8F07-700D6770913C}"/>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672A61F6-0EBD-4962-95A5-23245A39BF54}"/>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4" hidden="1">
            <a:extLst>
              <a:ext uri="{FF2B5EF4-FFF2-40B4-BE49-F238E27FC236}">
                <a16:creationId xmlns:a16="http://schemas.microsoft.com/office/drawing/2014/main" id="{10C88DAB-6669-4AF8-90E9-5DA0F63EBDFB}"/>
              </a:ext>
            </a:extLst>
          </p:cNvPr>
          <p:cNvGrpSpPr/>
          <p:nvPr userDrawn="1"/>
        </p:nvGrpSpPr>
        <p:grpSpPr>
          <a:xfrm>
            <a:off x="1879096" y="-11601"/>
            <a:ext cx="9160652" cy="6891683"/>
            <a:chOff x="2432790" y="730250"/>
            <a:chExt cx="7132330" cy="5365749"/>
          </a:xfrm>
          <a:solidFill>
            <a:schemeClr val="bg1">
              <a:lumMod val="95000"/>
              <a:alpha val="29000"/>
            </a:schemeClr>
          </a:solidFill>
        </p:grpSpPr>
        <p:sp>
          <p:nvSpPr>
            <p:cNvPr id="25" name="Freeform 5">
              <a:extLst>
                <a:ext uri="{FF2B5EF4-FFF2-40B4-BE49-F238E27FC236}">
                  <a16:creationId xmlns:a16="http://schemas.microsoft.com/office/drawing/2014/main" id="{FB40E949-5756-443F-9955-96371F22D89F}"/>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3A8898BC-BE0B-40CA-A882-F8B6C7B7D55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D30AE416-128A-4AFE-A8B8-D9C6D373DD5B}"/>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81E1D99-79F2-4D3E-894B-3AE7434E3D88}"/>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9EDB27D-A10A-439E-A3E8-1676482EC27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982ACD68-F6E9-4130-AA98-7DA52FF3238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CB4046B2-317F-42B7-A185-AC376A8DB790}"/>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
              <a:extLst>
                <a:ext uri="{FF2B5EF4-FFF2-40B4-BE49-F238E27FC236}">
                  <a16:creationId xmlns:a16="http://schemas.microsoft.com/office/drawing/2014/main" id="{8F50325A-B814-4D07-BF52-6A79228D0C21}"/>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7CD3BF0-F299-445D-9F92-2EB16E026941}"/>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6E3D5AE5-B589-46F2-8F19-DC3CD9950C4F}"/>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6E441AFA-4B27-4CEE-A3E8-20F90394B63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EC24BB25-E2C6-4AF2-AECB-B3B67800F468}"/>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74E9CCB5-FCA6-4152-86C2-20E9EEE4D1CD}"/>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B9B5CFD2-248F-41D7-BCAB-CE759C6026DB}"/>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29D66215-E90E-4ECB-A9F3-2AD9609171BC}"/>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1D7FAE3D-15A0-4C21-A1E3-CA607683C46D}"/>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35930168-93B1-4E6E-9792-268F00B6B54E}"/>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85164F0C-241F-423B-B474-BD3735D58DE2}"/>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7" y="1238486"/>
            <a:ext cx="7901989"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7916D886-1042-4EE2-A667-D742DC38C782}"/>
              </a:ext>
            </a:extLst>
          </p:cNvPr>
          <p:cNvSpPr>
            <a:spLocks noGrp="1"/>
          </p:cNvSpPr>
          <p:nvPr>
            <p:ph type="body" sz="quarter" idx="11" hasCustomPrompt="1"/>
          </p:nvPr>
        </p:nvSpPr>
        <p:spPr>
          <a:xfrm>
            <a:off x="8795507" y="1238486"/>
            <a:ext cx="288480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881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amp; Content (Lef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6601088" y="49729"/>
            <a:ext cx="7549834" cy="6751747"/>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rgbClr val="056B70"/>
          </a:solidFill>
        </p:spPr>
        <p:txBody>
          <a:bodyPr wrap="square" anchor="ctr">
            <a:noAutofit/>
          </a:bodyPr>
          <a:lstStyle>
            <a:lvl1pPr marL="0" indent="0" algn="ctr">
              <a:buNone/>
              <a:defRPr sz="3200">
                <a:solidFill>
                  <a:srgbClr val="FFFFFF"/>
                </a:solidFill>
                <a:latin typeface="+mj-lt"/>
              </a:defRPr>
            </a:lvl1pPr>
          </a:lstStyle>
          <a:p>
            <a:endParaRPr lang="en-US" dirty="0"/>
          </a:p>
        </p:txBody>
      </p:sp>
      <p:grpSp>
        <p:nvGrpSpPr>
          <p:cNvPr id="6" name="Group 32">
            <a:extLst>
              <a:ext uri="{FF2B5EF4-FFF2-40B4-BE49-F238E27FC236}">
                <a16:creationId xmlns:a16="http://schemas.microsoft.com/office/drawing/2014/main" id="{FFA13F75-DF4C-4F36-838E-061246C9B99A}"/>
              </a:ext>
            </a:extLst>
          </p:cNvPr>
          <p:cNvGrpSpPr/>
          <p:nvPr userDrawn="1"/>
        </p:nvGrpSpPr>
        <p:grpSpPr>
          <a:xfrm>
            <a:off x="6314238" y="-353292"/>
            <a:ext cx="7665515" cy="7685641"/>
            <a:chOff x="4437550" y="-353292"/>
            <a:chExt cx="7665515" cy="7685641"/>
          </a:xfrm>
          <a:solidFill>
            <a:schemeClr val="accent1"/>
          </a:solidFill>
        </p:grpSpPr>
        <p:sp>
          <p:nvSpPr>
            <p:cNvPr id="7" name="Freeform 15">
              <a:extLst>
                <a:ext uri="{FF2B5EF4-FFF2-40B4-BE49-F238E27FC236}">
                  <a16:creationId xmlns:a16="http://schemas.microsoft.com/office/drawing/2014/main" id="{09DE98D0-A98C-44AF-BD4F-0EBB2FBA499B}"/>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DEADF74A-8064-430D-BB50-88F821197670}"/>
                </a:ext>
              </a:extLst>
            </p:cNvPr>
            <p:cNvSpPr>
              <a:spLocks noEditPoints="1"/>
            </p:cNvSpPr>
            <p:nvPr/>
          </p:nvSpPr>
          <p:spPr bwMode="auto">
            <a:xfrm>
              <a:off x="11131368" y="540239"/>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B9FAB5C-3447-4666-8759-245730153175}"/>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B14464A6-BDBF-4022-A116-A32422EF9199}"/>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FA7C1D63-925E-43B9-8778-F9B2CD3A80ED}"/>
                </a:ext>
              </a:extLst>
            </p:cNvPr>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656B617-4C3B-4406-9E36-4EF8651FC60A}"/>
                </a:ext>
              </a:extLst>
            </p:cNvPr>
            <p:cNvSpPr>
              <a:spLocks/>
            </p:cNvSpPr>
            <p:nvPr/>
          </p:nvSpPr>
          <p:spPr bwMode="auto">
            <a:xfrm>
              <a:off x="10419914" y="5249487"/>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7D97F86B-1645-4611-80F4-75607382297F}"/>
                </a:ext>
              </a:extLst>
            </p:cNvPr>
            <p:cNvSpPr>
              <a:spLocks/>
            </p:cNvSpPr>
            <p:nvPr/>
          </p:nvSpPr>
          <p:spPr bwMode="auto">
            <a:xfrm>
              <a:off x="5557039" y="-353292"/>
              <a:ext cx="1104631" cy="110831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F2238C67-FBEC-43C7-9E23-3A2E3400A6BB}"/>
                </a:ext>
              </a:extLst>
            </p:cNvPr>
            <p:cNvSpPr>
              <a:spLocks/>
            </p:cNvSpPr>
            <p:nvPr/>
          </p:nvSpPr>
          <p:spPr bwMode="auto">
            <a:xfrm>
              <a:off x="8878184" y="6106561"/>
              <a:ext cx="1221709" cy="12257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5002BF65-5BD0-4E7C-8137-3B9510C42769}"/>
                </a:ext>
              </a:extLst>
            </p:cNvPr>
            <p:cNvSpPr>
              <a:spLocks/>
            </p:cNvSpPr>
            <p:nvPr/>
          </p:nvSpPr>
          <p:spPr bwMode="auto">
            <a:xfrm>
              <a:off x="4825269" y="5305197"/>
              <a:ext cx="936781"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CCC71AD8-2404-4CD3-A37A-C9889D28AEAE}"/>
                </a:ext>
              </a:extLst>
            </p:cNvPr>
            <p:cNvSpPr>
              <a:spLocks/>
            </p:cNvSpPr>
            <p:nvPr/>
          </p:nvSpPr>
          <p:spPr bwMode="auto">
            <a:xfrm>
              <a:off x="6359237" y="5249487"/>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768380BB-6EB6-4F2C-8BB4-B70428AF9B21}"/>
                </a:ext>
              </a:extLst>
            </p:cNvPr>
            <p:cNvSpPr>
              <a:spLocks noEditPoints="1"/>
            </p:cNvSpPr>
            <p:nvPr/>
          </p:nvSpPr>
          <p:spPr bwMode="auto">
            <a:xfrm>
              <a:off x="7356332" y="173005"/>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8" name="Título 1">
            <a:extLst>
              <a:ext uri="{FF2B5EF4-FFF2-40B4-BE49-F238E27FC236}">
                <a16:creationId xmlns:a16="http://schemas.microsoft.com/office/drawing/2014/main" id="{7F4A5993-1072-4501-80A7-802A448A573C}"/>
              </a:ext>
            </a:extLst>
          </p:cNvPr>
          <p:cNvSpPr>
            <a:spLocks noGrp="1"/>
          </p:cNvSpPr>
          <p:nvPr>
            <p:ph type="title" hasCustomPrompt="1"/>
          </p:nvPr>
        </p:nvSpPr>
        <p:spPr>
          <a:xfrm>
            <a:off x="515098" y="411941"/>
            <a:ext cx="6801552"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19" name="Text Placeholder 4">
            <a:extLst>
              <a:ext uri="{FF2B5EF4-FFF2-40B4-BE49-F238E27FC236}">
                <a16:creationId xmlns:a16="http://schemas.microsoft.com/office/drawing/2014/main" id="{D2FF99C6-0C1B-43FA-8225-54523B28186C}"/>
              </a:ext>
            </a:extLst>
          </p:cNvPr>
          <p:cNvSpPr>
            <a:spLocks noGrp="1"/>
          </p:cNvSpPr>
          <p:nvPr>
            <p:ph type="body" sz="quarter" idx="11" hasCustomPrompt="1"/>
          </p:nvPr>
        </p:nvSpPr>
        <p:spPr>
          <a:xfrm>
            <a:off x="515099" y="1238486"/>
            <a:ext cx="5580902"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3" name="Grupo 22">
            <a:extLst>
              <a:ext uri="{FF2B5EF4-FFF2-40B4-BE49-F238E27FC236}">
                <a16:creationId xmlns:a16="http://schemas.microsoft.com/office/drawing/2014/main" id="{2712564A-ACDC-4089-BCB2-36C36EC2A1A1}"/>
              </a:ext>
            </a:extLst>
          </p:cNvPr>
          <p:cNvGrpSpPr/>
          <p:nvPr userDrawn="1"/>
        </p:nvGrpSpPr>
        <p:grpSpPr>
          <a:xfrm>
            <a:off x="79022" y="6274420"/>
            <a:ext cx="1676400" cy="495108"/>
            <a:chOff x="10115551" y="5745959"/>
            <a:chExt cx="1676400" cy="495108"/>
          </a:xfrm>
        </p:grpSpPr>
        <p:sp>
          <p:nvSpPr>
            <p:cNvPr id="24" name="CuadroTexto 23">
              <a:extLst>
                <a:ext uri="{FF2B5EF4-FFF2-40B4-BE49-F238E27FC236}">
                  <a16:creationId xmlns:a16="http://schemas.microsoft.com/office/drawing/2014/main" id="{997B2A5D-9B73-4317-8D3F-ABD7E1A7D78C}"/>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25" name="Imagen 24">
              <a:extLst>
                <a:ext uri="{FF2B5EF4-FFF2-40B4-BE49-F238E27FC236}">
                  <a16:creationId xmlns:a16="http://schemas.microsoft.com/office/drawing/2014/main" id="{8EA7BD4C-C2AC-4271-8541-70676D5A45F2}"/>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11025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amp; Content (Right)">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1572848" y="49729"/>
            <a:ext cx="7549834" cy="6751747"/>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rgbClr val="056B70"/>
          </a:solidFill>
        </p:spPr>
        <p:txBody>
          <a:bodyPr wrap="square" anchor="ctr">
            <a:noAutofit/>
          </a:bodyPr>
          <a:lstStyle>
            <a:lvl1pPr marL="0" indent="0" algn="ctr">
              <a:buNone/>
              <a:defRPr sz="3200">
                <a:solidFill>
                  <a:srgbClr val="FFFFFF"/>
                </a:solidFill>
                <a:latin typeface="+mj-lt"/>
              </a:defRPr>
            </a:lvl1pPr>
          </a:lstStyle>
          <a:p>
            <a:endParaRPr lang="en-US" dirty="0"/>
          </a:p>
        </p:txBody>
      </p:sp>
      <p:grpSp>
        <p:nvGrpSpPr>
          <p:cNvPr id="6" name="Group 32">
            <a:extLst>
              <a:ext uri="{FF2B5EF4-FFF2-40B4-BE49-F238E27FC236}">
                <a16:creationId xmlns:a16="http://schemas.microsoft.com/office/drawing/2014/main" id="{FFA13F75-DF4C-4F36-838E-061246C9B99A}"/>
              </a:ext>
            </a:extLst>
          </p:cNvPr>
          <p:cNvGrpSpPr/>
          <p:nvPr userDrawn="1"/>
        </p:nvGrpSpPr>
        <p:grpSpPr>
          <a:xfrm>
            <a:off x="-1859698" y="-353292"/>
            <a:ext cx="7665515" cy="7685641"/>
            <a:chOff x="4437550" y="-353292"/>
            <a:chExt cx="7665515" cy="7685641"/>
          </a:xfrm>
          <a:solidFill>
            <a:schemeClr val="accent1"/>
          </a:solidFill>
        </p:grpSpPr>
        <p:sp>
          <p:nvSpPr>
            <p:cNvPr id="7" name="Freeform 15">
              <a:extLst>
                <a:ext uri="{FF2B5EF4-FFF2-40B4-BE49-F238E27FC236}">
                  <a16:creationId xmlns:a16="http://schemas.microsoft.com/office/drawing/2014/main" id="{09DE98D0-A98C-44AF-BD4F-0EBB2FBA499B}"/>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DEADF74A-8064-430D-BB50-88F821197670}"/>
                </a:ext>
              </a:extLst>
            </p:cNvPr>
            <p:cNvSpPr>
              <a:spLocks noEditPoints="1"/>
            </p:cNvSpPr>
            <p:nvPr/>
          </p:nvSpPr>
          <p:spPr bwMode="auto">
            <a:xfrm>
              <a:off x="11131368" y="540239"/>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B9FAB5C-3447-4666-8759-245730153175}"/>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B14464A6-BDBF-4022-A116-A32422EF9199}"/>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FA7C1D63-925E-43B9-8778-F9B2CD3A80ED}"/>
                </a:ext>
              </a:extLst>
            </p:cNvPr>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656B617-4C3B-4406-9E36-4EF8651FC60A}"/>
                </a:ext>
              </a:extLst>
            </p:cNvPr>
            <p:cNvSpPr>
              <a:spLocks/>
            </p:cNvSpPr>
            <p:nvPr/>
          </p:nvSpPr>
          <p:spPr bwMode="auto">
            <a:xfrm>
              <a:off x="10419914" y="5249487"/>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7D97F86B-1645-4611-80F4-75607382297F}"/>
                </a:ext>
              </a:extLst>
            </p:cNvPr>
            <p:cNvSpPr>
              <a:spLocks/>
            </p:cNvSpPr>
            <p:nvPr/>
          </p:nvSpPr>
          <p:spPr bwMode="auto">
            <a:xfrm>
              <a:off x="5557039" y="-353292"/>
              <a:ext cx="1104631" cy="110831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F2238C67-FBEC-43C7-9E23-3A2E3400A6BB}"/>
                </a:ext>
              </a:extLst>
            </p:cNvPr>
            <p:cNvSpPr>
              <a:spLocks/>
            </p:cNvSpPr>
            <p:nvPr/>
          </p:nvSpPr>
          <p:spPr bwMode="auto">
            <a:xfrm>
              <a:off x="8878184" y="6106561"/>
              <a:ext cx="1221709" cy="12257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5002BF65-5BD0-4E7C-8137-3B9510C42769}"/>
                </a:ext>
              </a:extLst>
            </p:cNvPr>
            <p:cNvSpPr>
              <a:spLocks/>
            </p:cNvSpPr>
            <p:nvPr/>
          </p:nvSpPr>
          <p:spPr bwMode="auto">
            <a:xfrm>
              <a:off x="4825269" y="5305197"/>
              <a:ext cx="936781"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CCC71AD8-2404-4CD3-A37A-C9889D28AEAE}"/>
                </a:ext>
              </a:extLst>
            </p:cNvPr>
            <p:cNvSpPr>
              <a:spLocks/>
            </p:cNvSpPr>
            <p:nvPr/>
          </p:nvSpPr>
          <p:spPr bwMode="auto">
            <a:xfrm>
              <a:off x="6359237" y="5249487"/>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768380BB-6EB6-4F2C-8BB4-B70428AF9B21}"/>
                </a:ext>
              </a:extLst>
            </p:cNvPr>
            <p:cNvSpPr>
              <a:spLocks noEditPoints="1"/>
            </p:cNvSpPr>
            <p:nvPr/>
          </p:nvSpPr>
          <p:spPr bwMode="auto">
            <a:xfrm>
              <a:off x="7356332" y="173005"/>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8" name="Título 1">
            <a:extLst>
              <a:ext uri="{FF2B5EF4-FFF2-40B4-BE49-F238E27FC236}">
                <a16:creationId xmlns:a16="http://schemas.microsoft.com/office/drawing/2014/main" id="{7F4A5993-1072-4501-80A7-802A448A573C}"/>
              </a:ext>
            </a:extLst>
          </p:cNvPr>
          <p:cNvSpPr>
            <a:spLocks noGrp="1"/>
          </p:cNvSpPr>
          <p:nvPr>
            <p:ph type="title" hasCustomPrompt="1"/>
          </p:nvPr>
        </p:nvSpPr>
        <p:spPr>
          <a:xfrm>
            <a:off x="6096000" y="411941"/>
            <a:ext cx="5854810"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19" name="Text Placeholder 4">
            <a:extLst>
              <a:ext uri="{FF2B5EF4-FFF2-40B4-BE49-F238E27FC236}">
                <a16:creationId xmlns:a16="http://schemas.microsoft.com/office/drawing/2014/main" id="{D2FF99C6-0C1B-43FA-8225-54523B28186C}"/>
              </a:ext>
            </a:extLst>
          </p:cNvPr>
          <p:cNvSpPr>
            <a:spLocks noGrp="1"/>
          </p:cNvSpPr>
          <p:nvPr>
            <p:ph type="body" sz="quarter" idx="11" hasCustomPrompt="1"/>
          </p:nvPr>
        </p:nvSpPr>
        <p:spPr>
          <a:xfrm>
            <a:off x="6077856" y="1238486"/>
            <a:ext cx="5872954"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0" name="Grupo 19">
            <a:extLst>
              <a:ext uri="{FF2B5EF4-FFF2-40B4-BE49-F238E27FC236}">
                <a16:creationId xmlns:a16="http://schemas.microsoft.com/office/drawing/2014/main" id="{51118200-4E65-475D-93E1-6D8963B5D968}"/>
              </a:ext>
            </a:extLst>
          </p:cNvPr>
          <p:cNvGrpSpPr/>
          <p:nvPr userDrawn="1"/>
        </p:nvGrpSpPr>
        <p:grpSpPr>
          <a:xfrm>
            <a:off x="10436578" y="6274420"/>
            <a:ext cx="1676400" cy="495108"/>
            <a:chOff x="10115551" y="5745959"/>
            <a:chExt cx="1676400" cy="495108"/>
          </a:xfrm>
        </p:grpSpPr>
        <p:sp>
          <p:nvSpPr>
            <p:cNvPr id="21" name="CuadroTexto 20">
              <a:extLst>
                <a:ext uri="{FF2B5EF4-FFF2-40B4-BE49-F238E27FC236}">
                  <a16:creationId xmlns:a16="http://schemas.microsoft.com/office/drawing/2014/main" id="{B6F8CD4A-28EB-43D2-85FB-DBA4D97CB9D0}"/>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22" name="Imagen 21">
              <a:extLst>
                <a:ext uri="{FF2B5EF4-FFF2-40B4-BE49-F238E27FC236}">
                  <a16:creationId xmlns:a16="http://schemas.microsoft.com/office/drawing/2014/main" id="{ADEBFA13-4990-4E3B-88DD-B9EAD3A2C66F}"/>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2346704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mp; Title">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2853508" y="-1643098"/>
            <a:ext cx="6484984" cy="5799461"/>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rgbClr val="056B70"/>
          </a:solidFill>
        </p:spPr>
        <p:txBody>
          <a:bodyPr wrap="square" anchor="ctr">
            <a:noAutofit/>
          </a:bodyPr>
          <a:lstStyle>
            <a:lvl1pPr marL="0" indent="0" algn="ctr">
              <a:buNone/>
              <a:defRPr>
                <a:solidFill>
                  <a:srgbClr val="FFFFFF"/>
                </a:solidFill>
                <a:latin typeface="+mj-lt"/>
              </a:defRPr>
            </a:lvl1pPr>
          </a:lstStyle>
          <a:p>
            <a:endParaRPr lang="en-US" dirty="0"/>
          </a:p>
        </p:txBody>
      </p:sp>
      <p:grpSp>
        <p:nvGrpSpPr>
          <p:cNvPr id="5" name="Group 5">
            <a:extLst>
              <a:ext uri="{FF2B5EF4-FFF2-40B4-BE49-F238E27FC236}">
                <a16:creationId xmlns:a16="http://schemas.microsoft.com/office/drawing/2014/main" id="{1C0EEA2A-7D48-4DB9-9900-2046BEBC1989}"/>
              </a:ext>
            </a:extLst>
          </p:cNvPr>
          <p:cNvGrpSpPr/>
          <p:nvPr userDrawn="1"/>
        </p:nvGrpSpPr>
        <p:grpSpPr>
          <a:xfrm>
            <a:off x="2674507" y="-279432"/>
            <a:ext cx="6968948" cy="4566135"/>
            <a:chOff x="3345144" y="1360110"/>
            <a:chExt cx="9158710" cy="6000891"/>
          </a:xfrm>
          <a:solidFill>
            <a:schemeClr val="accent1"/>
          </a:solidFill>
        </p:grpSpPr>
        <p:sp>
          <p:nvSpPr>
            <p:cNvPr id="6" name="Freeform 15">
              <a:extLst>
                <a:ext uri="{FF2B5EF4-FFF2-40B4-BE49-F238E27FC236}">
                  <a16:creationId xmlns:a16="http://schemas.microsoft.com/office/drawing/2014/main" id="{34F73F9D-F354-4398-8D8F-6976CC2A38AF}"/>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3">
              <a:extLst>
                <a:ext uri="{FF2B5EF4-FFF2-40B4-BE49-F238E27FC236}">
                  <a16:creationId xmlns:a16="http://schemas.microsoft.com/office/drawing/2014/main" id="{A7F1D891-607D-4740-A50E-E251CFF548AC}"/>
                </a:ext>
              </a:extLst>
            </p:cNvPr>
            <p:cNvSpPr>
              <a:spLocks noEditPoints="1"/>
            </p:cNvSpPr>
            <p:nvPr/>
          </p:nvSpPr>
          <p:spPr bwMode="auto">
            <a:xfrm>
              <a:off x="3345144" y="2212005"/>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ABC93DC8-E131-41C9-A0DE-A50EF9E6D124}"/>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119B70F4-879F-4A95-8222-5303E517CA80}"/>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F7CA0BD3-793E-45C7-9B5B-0E4BAFC10725}"/>
                </a:ext>
              </a:extLst>
            </p:cNvPr>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5">
              <a:extLst>
                <a:ext uri="{FF2B5EF4-FFF2-40B4-BE49-F238E27FC236}">
                  <a16:creationId xmlns:a16="http://schemas.microsoft.com/office/drawing/2014/main" id="{F146E3F0-325D-4C96-8E62-EDA87CE29431}"/>
                </a:ext>
              </a:extLst>
            </p:cNvPr>
            <p:cNvSpPr>
              <a:spLocks/>
            </p:cNvSpPr>
            <p:nvPr/>
          </p:nvSpPr>
          <p:spPr bwMode="auto">
            <a:xfrm>
              <a:off x="10741025" y="5568997"/>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3F324162-214C-4CA9-B488-C107339D6661}"/>
                </a:ext>
              </a:extLst>
            </p:cNvPr>
            <p:cNvSpPr>
              <a:spLocks/>
            </p:cNvSpPr>
            <p:nvPr/>
          </p:nvSpPr>
          <p:spPr bwMode="auto">
            <a:xfrm>
              <a:off x="8371699" y="1770853"/>
              <a:ext cx="1104631" cy="110831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AD375833-591F-409C-9829-B8552F3AC825}"/>
                </a:ext>
              </a:extLst>
            </p:cNvPr>
            <p:cNvSpPr>
              <a:spLocks/>
            </p:cNvSpPr>
            <p:nvPr/>
          </p:nvSpPr>
          <p:spPr bwMode="auto">
            <a:xfrm>
              <a:off x="9519316" y="6135213"/>
              <a:ext cx="1221709" cy="12257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E3683FA7-23F4-463E-81C9-D67EB36F561F}"/>
                </a:ext>
              </a:extLst>
            </p:cNvPr>
            <p:cNvSpPr>
              <a:spLocks/>
            </p:cNvSpPr>
            <p:nvPr/>
          </p:nvSpPr>
          <p:spPr bwMode="auto">
            <a:xfrm>
              <a:off x="4814867" y="5630396"/>
              <a:ext cx="936780"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BA6C5E4B-46E3-41F3-8563-FEBFD9411195}"/>
                </a:ext>
              </a:extLst>
            </p:cNvPr>
            <p:cNvSpPr>
              <a:spLocks/>
            </p:cNvSpPr>
            <p:nvPr/>
          </p:nvSpPr>
          <p:spPr bwMode="auto">
            <a:xfrm>
              <a:off x="6619243" y="5249486"/>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E3259CC-0B18-4EA9-8C94-3398A9927CF8}"/>
                </a:ext>
              </a:extLst>
            </p:cNvPr>
            <p:cNvSpPr>
              <a:spLocks noEditPoints="1"/>
            </p:cNvSpPr>
            <p:nvPr/>
          </p:nvSpPr>
          <p:spPr bwMode="auto">
            <a:xfrm>
              <a:off x="9489039" y="1360110"/>
              <a:ext cx="402209"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8FD6A19D-5D16-4546-A96E-14C00DCE700B}"/>
                </a:ext>
              </a:extLst>
            </p:cNvPr>
            <p:cNvSpPr>
              <a:spLocks noEditPoints="1"/>
            </p:cNvSpPr>
            <p:nvPr/>
          </p:nvSpPr>
          <p:spPr bwMode="auto">
            <a:xfrm>
              <a:off x="12101644" y="5462710"/>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 name="Grupo 18">
            <a:extLst>
              <a:ext uri="{FF2B5EF4-FFF2-40B4-BE49-F238E27FC236}">
                <a16:creationId xmlns:a16="http://schemas.microsoft.com/office/drawing/2014/main" id="{14706847-DED2-41E6-846E-6ED1706FAF4E}"/>
              </a:ext>
            </a:extLst>
          </p:cNvPr>
          <p:cNvGrpSpPr/>
          <p:nvPr userDrawn="1"/>
        </p:nvGrpSpPr>
        <p:grpSpPr>
          <a:xfrm>
            <a:off x="10436578" y="6274420"/>
            <a:ext cx="1676400" cy="495108"/>
            <a:chOff x="10115551" y="5745959"/>
            <a:chExt cx="1676400" cy="495108"/>
          </a:xfrm>
        </p:grpSpPr>
        <p:sp>
          <p:nvSpPr>
            <p:cNvPr id="20" name="CuadroTexto 19">
              <a:extLst>
                <a:ext uri="{FF2B5EF4-FFF2-40B4-BE49-F238E27FC236}">
                  <a16:creationId xmlns:a16="http://schemas.microsoft.com/office/drawing/2014/main" id="{22FAB5FC-BFB7-4DD1-9B6A-D7E58EFE8E2A}"/>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21" name="Imagen 20">
              <a:extLst>
                <a:ext uri="{FF2B5EF4-FFF2-40B4-BE49-F238E27FC236}">
                  <a16:creationId xmlns:a16="http://schemas.microsoft.com/office/drawing/2014/main" id="{AFCAC8A0-A04B-41D6-95D2-17B07DFCF7CF}"/>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23" name="Título 1">
            <a:extLst>
              <a:ext uri="{FF2B5EF4-FFF2-40B4-BE49-F238E27FC236}">
                <a16:creationId xmlns:a16="http://schemas.microsoft.com/office/drawing/2014/main" id="{EFF6C069-4522-4F01-ACCF-55D7C46565D5}"/>
              </a:ext>
            </a:extLst>
          </p:cNvPr>
          <p:cNvSpPr>
            <a:spLocks noGrp="1"/>
          </p:cNvSpPr>
          <p:nvPr>
            <p:ph type="title" hasCustomPrompt="1"/>
          </p:nvPr>
        </p:nvSpPr>
        <p:spPr>
          <a:xfrm>
            <a:off x="520041" y="4609211"/>
            <a:ext cx="11151917" cy="1574507"/>
          </a:xfrm>
        </p:spPr>
        <p:txBody>
          <a:bodyPr>
            <a:noAutofit/>
          </a:bodyPr>
          <a:lstStyle>
            <a:lvl1pPr marL="0" algn="ctr"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Tree>
    <p:extLst>
      <p:ext uri="{BB962C8B-B14F-4D97-AF65-F5344CB8AC3E}">
        <p14:creationId xmlns:p14="http://schemas.microsoft.com/office/powerpoint/2010/main" val="32488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mp; Content (Bottom)">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2853508" y="-1643098"/>
            <a:ext cx="6484984" cy="5799461"/>
          </a:xfrm>
          <a:custGeom>
            <a:avLst/>
            <a:gdLst>
              <a:gd name="connsiteX0" fmla="*/ 2777634 w 3757402"/>
              <a:gd name="connsiteY0" fmla="*/ 0 h 3360210"/>
              <a:gd name="connsiteX1" fmla="*/ 2917880 w 3757402"/>
              <a:gd name="connsiteY1" fmla="*/ 58483 h 3360210"/>
              <a:gd name="connsiteX2" fmla="*/ 2917880 w 3757402"/>
              <a:gd name="connsiteY2" fmla="*/ 339205 h 3360210"/>
              <a:gd name="connsiteX3" fmla="*/ 2881520 w 3757402"/>
              <a:gd name="connsiteY3" fmla="*/ 378194 h 3360210"/>
              <a:gd name="connsiteX4" fmla="*/ 2881520 w 3757402"/>
              <a:gd name="connsiteY4" fmla="*/ 534150 h 3360210"/>
              <a:gd name="connsiteX5" fmla="*/ 3037348 w 3757402"/>
              <a:gd name="connsiteY5" fmla="*/ 534150 h 3360210"/>
              <a:gd name="connsiteX6" fmla="*/ 3084096 w 3757402"/>
              <a:gd name="connsiteY6" fmla="*/ 487363 h 3360210"/>
              <a:gd name="connsiteX7" fmla="*/ 3250313 w 3757402"/>
              <a:gd name="connsiteY7" fmla="*/ 487363 h 3360210"/>
              <a:gd name="connsiteX8" fmla="*/ 3250313 w 3757402"/>
              <a:gd name="connsiteY8" fmla="*/ 653717 h 3360210"/>
              <a:gd name="connsiteX9" fmla="*/ 3213953 w 3757402"/>
              <a:gd name="connsiteY9" fmla="*/ 690107 h 3360210"/>
              <a:gd name="connsiteX10" fmla="*/ 3213953 w 3757402"/>
              <a:gd name="connsiteY10" fmla="*/ 747291 h 3360210"/>
              <a:gd name="connsiteX11" fmla="*/ 3271090 w 3757402"/>
              <a:gd name="connsiteY11" fmla="*/ 747291 h 3360210"/>
              <a:gd name="connsiteX12" fmla="*/ 3458083 w 3757402"/>
              <a:gd name="connsiteY12" fmla="*/ 560143 h 3360210"/>
              <a:gd name="connsiteX13" fmla="*/ 3624300 w 3757402"/>
              <a:gd name="connsiteY13" fmla="*/ 560143 h 3360210"/>
              <a:gd name="connsiteX14" fmla="*/ 3624300 w 3757402"/>
              <a:gd name="connsiteY14" fmla="*/ 723897 h 3360210"/>
              <a:gd name="connsiteX15" fmla="*/ 3242521 w 3757402"/>
              <a:gd name="connsiteY15" fmla="*/ 1103391 h 3360210"/>
              <a:gd name="connsiteX16" fmla="*/ 3242521 w 3757402"/>
              <a:gd name="connsiteY16" fmla="*/ 1248950 h 3360210"/>
              <a:gd name="connsiteX17" fmla="*/ 3242521 w 3757402"/>
              <a:gd name="connsiteY17" fmla="*/ 1386712 h 3360210"/>
              <a:gd name="connsiteX18" fmla="*/ 3149024 w 3757402"/>
              <a:gd name="connsiteY18" fmla="*/ 1482885 h 3360210"/>
              <a:gd name="connsiteX19" fmla="*/ 3149024 w 3757402"/>
              <a:gd name="connsiteY19" fmla="*/ 1592055 h 3360210"/>
              <a:gd name="connsiteX20" fmla="*/ 3255507 w 3757402"/>
              <a:gd name="connsiteY20" fmla="*/ 1592055 h 3360210"/>
              <a:gd name="connsiteX21" fmla="*/ 3471069 w 3757402"/>
              <a:gd name="connsiteY21" fmla="*/ 1378914 h 3360210"/>
              <a:gd name="connsiteX22" fmla="*/ 3632091 w 3757402"/>
              <a:gd name="connsiteY22" fmla="*/ 1378914 h 3360210"/>
              <a:gd name="connsiteX23" fmla="*/ 3632091 w 3757402"/>
              <a:gd name="connsiteY23" fmla="*/ 1540069 h 3360210"/>
              <a:gd name="connsiteX24" fmla="*/ 3372378 w 3757402"/>
              <a:gd name="connsiteY24" fmla="*/ 1799996 h 3360210"/>
              <a:gd name="connsiteX25" fmla="*/ 3372378 w 3757402"/>
              <a:gd name="connsiteY25" fmla="*/ 1927361 h 3360210"/>
              <a:gd name="connsiteX26" fmla="*/ 3502234 w 3757402"/>
              <a:gd name="connsiteY26" fmla="*/ 1927361 h 3360210"/>
              <a:gd name="connsiteX27" fmla="*/ 3585343 w 3757402"/>
              <a:gd name="connsiteY27" fmla="*/ 1844184 h 3360210"/>
              <a:gd name="connsiteX28" fmla="*/ 3728185 w 3757402"/>
              <a:gd name="connsiteY28" fmla="*/ 1844184 h 3360210"/>
              <a:gd name="connsiteX29" fmla="*/ 3728185 w 3757402"/>
              <a:gd name="connsiteY29" fmla="*/ 1989743 h 3360210"/>
              <a:gd name="connsiteX30" fmla="*/ 2543892 w 3757402"/>
              <a:gd name="connsiteY30" fmla="*/ 3175012 h 3360210"/>
              <a:gd name="connsiteX31" fmla="*/ 2320539 w 3757402"/>
              <a:gd name="connsiteY31" fmla="*/ 3175012 h 3360210"/>
              <a:gd name="connsiteX32" fmla="*/ 2133545 w 3757402"/>
              <a:gd name="connsiteY32" fmla="*/ 3175012 h 3360210"/>
              <a:gd name="connsiteX33" fmla="*/ 2001092 w 3757402"/>
              <a:gd name="connsiteY33" fmla="*/ 3307575 h 3360210"/>
              <a:gd name="connsiteX34" fmla="*/ 1746573 w 3757402"/>
              <a:gd name="connsiteY34" fmla="*/ 3307575 h 3360210"/>
              <a:gd name="connsiteX35" fmla="*/ 1746573 w 3757402"/>
              <a:gd name="connsiteY35" fmla="*/ 3055445 h 3360210"/>
              <a:gd name="connsiteX36" fmla="*/ 1749170 w 3757402"/>
              <a:gd name="connsiteY36" fmla="*/ 3050247 h 3360210"/>
              <a:gd name="connsiteX37" fmla="*/ 1743975 w 3757402"/>
              <a:gd name="connsiteY37" fmla="*/ 2800716 h 3360210"/>
              <a:gd name="connsiteX38" fmla="*/ 1497248 w 3757402"/>
              <a:gd name="connsiteY38" fmla="*/ 2800716 h 3360210"/>
              <a:gd name="connsiteX39" fmla="*/ 1193383 w 3757402"/>
              <a:gd name="connsiteY39" fmla="*/ 3104831 h 3360210"/>
              <a:gd name="connsiteX40" fmla="*/ 1003792 w 3757402"/>
              <a:gd name="connsiteY40" fmla="*/ 3104831 h 3360210"/>
              <a:gd name="connsiteX41" fmla="*/ 1003792 w 3757402"/>
              <a:gd name="connsiteY41" fmla="*/ 2915085 h 3360210"/>
              <a:gd name="connsiteX42" fmla="*/ 1164815 w 3757402"/>
              <a:gd name="connsiteY42" fmla="*/ 2753930 h 3360210"/>
              <a:gd name="connsiteX43" fmla="*/ 1164815 w 3757402"/>
              <a:gd name="connsiteY43" fmla="*/ 2616168 h 3360210"/>
              <a:gd name="connsiteX44" fmla="*/ 1164815 w 3757402"/>
              <a:gd name="connsiteY44" fmla="*/ 2431620 h 3360210"/>
              <a:gd name="connsiteX45" fmla="*/ 1164815 w 3757402"/>
              <a:gd name="connsiteY45" fmla="*/ 2306855 h 3360210"/>
              <a:gd name="connsiteX46" fmla="*/ 1040152 w 3757402"/>
              <a:gd name="connsiteY46" fmla="*/ 2306855 h 3360210"/>
              <a:gd name="connsiteX47" fmla="*/ 783036 w 3757402"/>
              <a:gd name="connsiteY47" fmla="*/ 2564183 h 3360210"/>
              <a:gd name="connsiteX48" fmla="*/ 627208 w 3757402"/>
              <a:gd name="connsiteY48" fmla="*/ 2564183 h 3360210"/>
              <a:gd name="connsiteX49" fmla="*/ 627208 w 3757402"/>
              <a:gd name="connsiteY49" fmla="*/ 2408226 h 3360210"/>
              <a:gd name="connsiteX50" fmla="*/ 980418 w 3757402"/>
              <a:gd name="connsiteY50" fmla="*/ 2054725 h 3360210"/>
              <a:gd name="connsiteX51" fmla="*/ 980418 w 3757402"/>
              <a:gd name="connsiteY51" fmla="*/ 1953354 h 3360210"/>
              <a:gd name="connsiteX52" fmla="*/ 876533 w 3757402"/>
              <a:gd name="connsiteY52" fmla="*/ 1953354 h 3360210"/>
              <a:gd name="connsiteX53" fmla="*/ 255818 w 3757402"/>
              <a:gd name="connsiteY53" fmla="*/ 2574580 h 3360210"/>
              <a:gd name="connsiteX54" fmla="*/ 42853 w 3757402"/>
              <a:gd name="connsiteY54" fmla="*/ 2574580 h 3360210"/>
              <a:gd name="connsiteX55" fmla="*/ 42853 w 3757402"/>
              <a:gd name="connsiteY55" fmla="*/ 2361439 h 3360210"/>
              <a:gd name="connsiteX56" fmla="*/ 554488 w 3757402"/>
              <a:gd name="connsiteY56" fmla="*/ 1849383 h 3360210"/>
              <a:gd name="connsiteX57" fmla="*/ 554488 w 3757402"/>
              <a:gd name="connsiteY57" fmla="*/ 1779202 h 3360210"/>
              <a:gd name="connsiteX58" fmla="*/ 484366 w 3757402"/>
              <a:gd name="connsiteY58" fmla="*/ 1779202 h 3360210"/>
              <a:gd name="connsiteX59" fmla="*/ 320746 w 3757402"/>
              <a:gd name="connsiteY59" fmla="*/ 1942956 h 3360210"/>
              <a:gd name="connsiteX60" fmla="*/ 112976 w 3757402"/>
              <a:gd name="connsiteY60" fmla="*/ 1942956 h 3360210"/>
              <a:gd name="connsiteX61" fmla="*/ 112976 w 3757402"/>
              <a:gd name="connsiteY61" fmla="*/ 1735015 h 3360210"/>
              <a:gd name="connsiteX62" fmla="*/ 177904 w 3757402"/>
              <a:gd name="connsiteY62" fmla="*/ 1670033 h 3360210"/>
              <a:gd name="connsiteX63" fmla="*/ 177904 w 3757402"/>
              <a:gd name="connsiteY63" fmla="*/ 1485484 h 3360210"/>
              <a:gd name="connsiteX64" fmla="*/ 177904 w 3757402"/>
              <a:gd name="connsiteY64" fmla="*/ 1311333 h 3360210"/>
              <a:gd name="connsiteX65" fmla="*/ 175307 w 3757402"/>
              <a:gd name="connsiteY65" fmla="*/ 1134582 h 3360210"/>
              <a:gd name="connsiteX66" fmla="*/ 175307 w 3757402"/>
              <a:gd name="connsiteY66" fmla="*/ 947435 h 3360210"/>
              <a:gd name="connsiteX67" fmla="*/ 1058332 w 3757402"/>
              <a:gd name="connsiteY67" fmla="*/ 100072 h 3360210"/>
              <a:gd name="connsiteX68" fmla="*/ 1250520 w 3757402"/>
              <a:gd name="connsiteY68" fmla="*/ 102671 h 3360210"/>
              <a:gd name="connsiteX69" fmla="*/ 1250520 w 3757402"/>
              <a:gd name="connsiteY69" fmla="*/ 295017 h 3360210"/>
              <a:gd name="connsiteX70" fmla="*/ 1159620 w 3757402"/>
              <a:gd name="connsiteY70" fmla="*/ 385992 h 3360210"/>
              <a:gd name="connsiteX71" fmla="*/ 1159620 w 3757402"/>
              <a:gd name="connsiteY71" fmla="*/ 531551 h 3360210"/>
              <a:gd name="connsiteX72" fmla="*/ 1305060 w 3757402"/>
              <a:gd name="connsiteY72" fmla="*/ 531551 h 3360210"/>
              <a:gd name="connsiteX73" fmla="*/ 1585550 w 3757402"/>
              <a:gd name="connsiteY73" fmla="*/ 248230 h 3360210"/>
              <a:gd name="connsiteX74" fmla="*/ 1767350 w 3757402"/>
              <a:gd name="connsiteY74" fmla="*/ 248230 h 3360210"/>
              <a:gd name="connsiteX75" fmla="*/ 1946552 w 3757402"/>
              <a:gd name="connsiteY75" fmla="*/ 248230 h 3360210"/>
              <a:gd name="connsiteX76" fmla="*/ 2123157 w 3757402"/>
              <a:gd name="connsiteY76" fmla="*/ 71480 h 3360210"/>
              <a:gd name="connsiteX77" fmla="*/ 2291970 w 3757402"/>
              <a:gd name="connsiteY77" fmla="*/ 71480 h 3360210"/>
              <a:gd name="connsiteX78" fmla="*/ 2291970 w 3757402"/>
              <a:gd name="connsiteY78" fmla="*/ 240432 h 3360210"/>
              <a:gd name="connsiteX79" fmla="*/ 2214056 w 3757402"/>
              <a:gd name="connsiteY79" fmla="*/ 318411 h 3360210"/>
              <a:gd name="connsiteX80" fmla="*/ 2214056 w 3757402"/>
              <a:gd name="connsiteY80" fmla="*/ 401587 h 3360210"/>
              <a:gd name="connsiteX81" fmla="*/ 2297165 w 3757402"/>
              <a:gd name="connsiteY81" fmla="*/ 401587 h 3360210"/>
              <a:gd name="connsiteX82" fmla="*/ 2637389 w 3757402"/>
              <a:gd name="connsiteY82" fmla="*/ 58483 h 3360210"/>
              <a:gd name="connsiteX83" fmla="*/ 2777634 w 3757402"/>
              <a:gd name="connsiteY83" fmla="*/ 0 h 336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57402" h="3360210">
                <a:moveTo>
                  <a:pt x="2777634" y="0"/>
                </a:moveTo>
                <a:cubicBezTo>
                  <a:pt x="2828279" y="0"/>
                  <a:pt x="2878923" y="19494"/>
                  <a:pt x="2917880" y="58483"/>
                </a:cubicBezTo>
                <a:cubicBezTo>
                  <a:pt x="2995794" y="136462"/>
                  <a:pt x="2995794" y="261227"/>
                  <a:pt x="2917880" y="339205"/>
                </a:cubicBezTo>
                <a:cubicBezTo>
                  <a:pt x="2917880" y="339205"/>
                  <a:pt x="2917880" y="339205"/>
                  <a:pt x="2881520" y="378194"/>
                </a:cubicBezTo>
                <a:cubicBezTo>
                  <a:pt x="2837368" y="419782"/>
                  <a:pt x="2837368" y="489963"/>
                  <a:pt x="2881520" y="534150"/>
                </a:cubicBezTo>
                <a:cubicBezTo>
                  <a:pt x="2925671" y="578338"/>
                  <a:pt x="2995794" y="578338"/>
                  <a:pt x="3037348" y="534150"/>
                </a:cubicBezTo>
                <a:cubicBezTo>
                  <a:pt x="3037348" y="534150"/>
                  <a:pt x="3037348" y="534150"/>
                  <a:pt x="3084096" y="487363"/>
                </a:cubicBezTo>
                <a:cubicBezTo>
                  <a:pt x="3130844" y="440576"/>
                  <a:pt x="3206161" y="440576"/>
                  <a:pt x="3250313" y="487363"/>
                </a:cubicBezTo>
                <a:cubicBezTo>
                  <a:pt x="3297061" y="531551"/>
                  <a:pt x="3297061" y="606930"/>
                  <a:pt x="3250313" y="653717"/>
                </a:cubicBezTo>
                <a:cubicBezTo>
                  <a:pt x="3250313" y="653717"/>
                  <a:pt x="3250313" y="653717"/>
                  <a:pt x="3213953" y="690107"/>
                </a:cubicBezTo>
                <a:cubicBezTo>
                  <a:pt x="3198370" y="705702"/>
                  <a:pt x="3198370" y="731695"/>
                  <a:pt x="3213953" y="747291"/>
                </a:cubicBezTo>
                <a:cubicBezTo>
                  <a:pt x="3229536" y="762886"/>
                  <a:pt x="3255507" y="762886"/>
                  <a:pt x="3271090" y="747291"/>
                </a:cubicBezTo>
                <a:cubicBezTo>
                  <a:pt x="3271090" y="747291"/>
                  <a:pt x="3271090" y="747291"/>
                  <a:pt x="3458083" y="560143"/>
                </a:cubicBezTo>
                <a:cubicBezTo>
                  <a:pt x="3504832" y="515955"/>
                  <a:pt x="3577551" y="515955"/>
                  <a:pt x="3624300" y="560143"/>
                </a:cubicBezTo>
                <a:cubicBezTo>
                  <a:pt x="3668451" y="604331"/>
                  <a:pt x="3668451" y="679710"/>
                  <a:pt x="3624300" y="723897"/>
                </a:cubicBezTo>
                <a:cubicBezTo>
                  <a:pt x="3624300" y="723897"/>
                  <a:pt x="3624300" y="723897"/>
                  <a:pt x="3242521" y="1103391"/>
                </a:cubicBezTo>
                <a:cubicBezTo>
                  <a:pt x="3203564" y="1144980"/>
                  <a:pt x="3203564" y="1209961"/>
                  <a:pt x="3242521" y="1248950"/>
                </a:cubicBezTo>
                <a:cubicBezTo>
                  <a:pt x="3281478" y="1287940"/>
                  <a:pt x="3281478" y="1350322"/>
                  <a:pt x="3242521" y="1386712"/>
                </a:cubicBezTo>
                <a:cubicBezTo>
                  <a:pt x="3242521" y="1386712"/>
                  <a:pt x="3242521" y="1386712"/>
                  <a:pt x="3149024" y="1482885"/>
                </a:cubicBezTo>
                <a:cubicBezTo>
                  <a:pt x="3117859" y="1514076"/>
                  <a:pt x="3117859" y="1563463"/>
                  <a:pt x="3149024" y="1592055"/>
                </a:cubicBezTo>
                <a:cubicBezTo>
                  <a:pt x="3177593" y="1623246"/>
                  <a:pt x="3226938" y="1623246"/>
                  <a:pt x="3255507" y="1592055"/>
                </a:cubicBezTo>
                <a:cubicBezTo>
                  <a:pt x="3255507" y="1592055"/>
                  <a:pt x="3255507" y="1592055"/>
                  <a:pt x="3471069" y="1378914"/>
                </a:cubicBezTo>
                <a:cubicBezTo>
                  <a:pt x="3515220" y="1332127"/>
                  <a:pt x="3587940" y="1332127"/>
                  <a:pt x="3632091" y="1378914"/>
                </a:cubicBezTo>
                <a:cubicBezTo>
                  <a:pt x="3676242" y="1423102"/>
                  <a:pt x="3676242" y="1495881"/>
                  <a:pt x="3632091" y="1540069"/>
                </a:cubicBezTo>
                <a:cubicBezTo>
                  <a:pt x="3632091" y="1540069"/>
                  <a:pt x="3632091" y="1540069"/>
                  <a:pt x="3372378" y="1799996"/>
                </a:cubicBezTo>
                <a:cubicBezTo>
                  <a:pt x="3336018" y="1833787"/>
                  <a:pt x="3336018" y="1893570"/>
                  <a:pt x="3372378" y="1927361"/>
                </a:cubicBezTo>
                <a:cubicBezTo>
                  <a:pt x="3408738" y="1963751"/>
                  <a:pt x="3465874" y="1963751"/>
                  <a:pt x="3502234" y="1927361"/>
                </a:cubicBezTo>
                <a:cubicBezTo>
                  <a:pt x="3502234" y="1927361"/>
                  <a:pt x="3502234" y="1927361"/>
                  <a:pt x="3585343" y="1844184"/>
                </a:cubicBezTo>
                <a:cubicBezTo>
                  <a:pt x="3624300" y="1805195"/>
                  <a:pt x="3689228" y="1805195"/>
                  <a:pt x="3728185" y="1844184"/>
                </a:cubicBezTo>
                <a:cubicBezTo>
                  <a:pt x="3767142" y="1885772"/>
                  <a:pt x="3767142" y="1948155"/>
                  <a:pt x="3728185" y="1989743"/>
                </a:cubicBezTo>
                <a:cubicBezTo>
                  <a:pt x="3728185" y="1989743"/>
                  <a:pt x="3728185" y="1989743"/>
                  <a:pt x="2543892" y="3175012"/>
                </a:cubicBezTo>
                <a:cubicBezTo>
                  <a:pt x="2481561" y="3237394"/>
                  <a:pt x="2380273" y="3237394"/>
                  <a:pt x="2320539" y="3175012"/>
                </a:cubicBezTo>
                <a:cubicBezTo>
                  <a:pt x="2268596" y="3123026"/>
                  <a:pt x="2182891" y="3123026"/>
                  <a:pt x="2133545" y="3175012"/>
                </a:cubicBezTo>
                <a:cubicBezTo>
                  <a:pt x="2133545" y="3175012"/>
                  <a:pt x="2133545" y="3175012"/>
                  <a:pt x="2001092" y="3307575"/>
                </a:cubicBezTo>
                <a:cubicBezTo>
                  <a:pt x="1930969" y="3377755"/>
                  <a:pt x="1816695" y="3377755"/>
                  <a:pt x="1746573" y="3307575"/>
                </a:cubicBezTo>
                <a:cubicBezTo>
                  <a:pt x="1679047" y="3237394"/>
                  <a:pt x="1676450" y="3125626"/>
                  <a:pt x="1746573" y="3055445"/>
                </a:cubicBezTo>
                <a:cubicBezTo>
                  <a:pt x="1746573" y="3055445"/>
                  <a:pt x="1746573" y="3055445"/>
                  <a:pt x="1749170" y="3050247"/>
                </a:cubicBezTo>
                <a:cubicBezTo>
                  <a:pt x="1816695" y="2980066"/>
                  <a:pt x="1816695" y="2868298"/>
                  <a:pt x="1743975" y="2800716"/>
                </a:cubicBezTo>
                <a:cubicBezTo>
                  <a:pt x="1676450" y="2733135"/>
                  <a:pt x="1567370" y="2733135"/>
                  <a:pt x="1497248" y="2800716"/>
                </a:cubicBezTo>
                <a:cubicBezTo>
                  <a:pt x="1497248" y="2800716"/>
                  <a:pt x="1497248" y="2800716"/>
                  <a:pt x="1193383" y="3104831"/>
                </a:cubicBezTo>
                <a:cubicBezTo>
                  <a:pt x="1141440" y="3156817"/>
                  <a:pt x="1055735" y="3156817"/>
                  <a:pt x="1003792" y="3104831"/>
                </a:cubicBezTo>
                <a:cubicBezTo>
                  <a:pt x="951850" y="3050247"/>
                  <a:pt x="951850" y="2967070"/>
                  <a:pt x="1003792" y="2915085"/>
                </a:cubicBezTo>
                <a:cubicBezTo>
                  <a:pt x="1003792" y="2915085"/>
                  <a:pt x="1003792" y="2915085"/>
                  <a:pt x="1164815" y="2753930"/>
                </a:cubicBezTo>
                <a:cubicBezTo>
                  <a:pt x="1201175" y="2714940"/>
                  <a:pt x="1201175" y="2652558"/>
                  <a:pt x="1164815" y="2616168"/>
                </a:cubicBezTo>
                <a:cubicBezTo>
                  <a:pt x="1112872" y="2564183"/>
                  <a:pt x="1112872" y="2483605"/>
                  <a:pt x="1164815" y="2431620"/>
                </a:cubicBezTo>
                <a:cubicBezTo>
                  <a:pt x="1198577" y="2397829"/>
                  <a:pt x="1198577" y="2340645"/>
                  <a:pt x="1164815" y="2306855"/>
                </a:cubicBezTo>
                <a:cubicBezTo>
                  <a:pt x="1131052" y="2273064"/>
                  <a:pt x="1073915" y="2273064"/>
                  <a:pt x="1040152" y="2306855"/>
                </a:cubicBezTo>
                <a:cubicBezTo>
                  <a:pt x="1040152" y="2306855"/>
                  <a:pt x="1040152" y="2306855"/>
                  <a:pt x="783036" y="2564183"/>
                </a:cubicBezTo>
                <a:cubicBezTo>
                  <a:pt x="741482" y="2605771"/>
                  <a:pt x="671359" y="2605771"/>
                  <a:pt x="627208" y="2564183"/>
                </a:cubicBezTo>
                <a:cubicBezTo>
                  <a:pt x="585654" y="2519995"/>
                  <a:pt x="585654" y="2449815"/>
                  <a:pt x="627208" y="2408226"/>
                </a:cubicBezTo>
                <a:cubicBezTo>
                  <a:pt x="627208" y="2408226"/>
                  <a:pt x="627208" y="2408226"/>
                  <a:pt x="980418" y="2054725"/>
                </a:cubicBezTo>
                <a:cubicBezTo>
                  <a:pt x="1008987" y="2026133"/>
                  <a:pt x="1008987" y="1979346"/>
                  <a:pt x="980418" y="1953354"/>
                </a:cubicBezTo>
                <a:cubicBezTo>
                  <a:pt x="951850" y="1924761"/>
                  <a:pt x="905101" y="1924761"/>
                  <a:pt x="876533" y="1953354"/>
                </a:cubicBezTo>
                <a:cubicBezTo>
                  <a:pt x="876533" y="1953354"/>
                  <a:pt x="876533" y="1953354"/>
                  <a:pt x="255818" y="2574580"/>
                </a:cubicBezTo>
                <a:cubicBezTo>
                  <a:pt x="196084" y="2631764"/>
                  <a:pt x="102587" y="2631764"/>
                  <a:pt x="42853" y="2574580"/>
                </a:cubicBezTo>
                <a:cubicBezTo>
                  <a:pt x="-14284" y="2514796"/>
                  <a:pt x="-14284" y="2418623"/>
                  <a:pt x="42853" y="2361439"/>
                </a:cubicBezTo>
                <a:cubicBezTo>
                  <a:pt x="42853" y="2361439"/>
                  <a:pt x="42853" y="2361439"/>
                  <a:pt x="554488" y="1849383"/>
                </a:cubicBezTo>
                <a:cubicBezTo>
                  <a:pt x="575265" y="1828588"/>
                  <a:pt x="575265" y="1797397"/>
                  <a:pt x="554488" y="1779202"/>
                </a:cubicBezTo>
                <a:cubicBezTo>
                  <a:pt x="533711" y="1758408"/>
                  <a:pt x="502546" y="1758408"/>
                  <a:pt x="484366" y="1779202"/>
                </a:cubicBezTo>
                <a:cubicBezTo>
                  <a:pt x="484366" y="1779202"/>
                  <a:pt x="484366" y="1779202"/>
                  <a:pt x="320746" y="1942956"/>
                </a:cubicBezTo>
                <a:cubicBezTo>
                  <a:pt x="263609" y="2000140"/>
                  <a:pt x="170113" y="2000140"/>
                  <a:pt x="112976" y="1942956"/>
                </a:cubicBezTo>
                <a:cubicBezTo>
                  <a:pt x="55839" y="1885772"/>
                  <a:pt x="55839" y="1792199"/>
                  <a:pt x="112976" y="1735015"/>
                </a:cubicBezTo>
                <a:cubicBezTo>
                  <a:pt x="112976" y="1735015"/>
                  <a:pt x="112976" y="1735015"/>
                  <a:pt x="177904" y="1670033"/>
                </a:cubicBezTo>
                <a:cubicBezTo>
                  <a:pt x="229847" y="1618047"/>
                  <a:pt x="229847" y="1537470"/>
                  <a:pt x="177904" y="1485484"/>
                </a:cubicBezTo>
                <a:cubicBezTo>
                  <a:pt x="131156" y="1436098"/>
                  <a:pt x="131156" y="1358120"/>
                  <a:pt x="177904" y="1311333"/>
                </a:cubicBezTo>
                <a:cubicBezTo>
                  <a:pt x="227250" y="1261947"/>
                  <a:pt x="227250" y="1181369"/>
                  <a:pt x="175307" y="1134582"/>
                </a:cubicBezTo>
                <a:cubicBezTo>
                  <a:pt x="123364" y="1082597"/>
                  <a:pt x="123364" y="996821"/>
                  <a:pt x="175307" y="947435"/>
                </a:cubicBezTo>
                <a:cubicBezTo>
                  <a:pt x="175307" y="947435"/>
                  <a:pt x="175307" y="947435"/>
                  <a:pt x="1058332" y="100072"/>
                </a:cubicBezTo>
                <a:cubicBezTo>
                  <a:pt x="1112872" y="48086"/>
                  <a:pt x="1195980" y="48086"/>
                  <a:pt x="1250520" y="102671"/>
                </a:cubicBezTo>
                <a:cubicBezTo>
                  <a:pt x="1302463" y="154656"/>
                  <a:pt x="1302463" y="243032"/>
                  <a:pt x="1250520" y="295017"/>
                </a:cubicBezTo>
                <a:cubicBezTo>
                  <a:pt x="1250520" y="295017"/>
                  <a:pt x="1250520" y="295017"/>
                  <a:pt x="1159620" y="385992"/>
                </a:cubicBezTo>
                <a:cubicBezTo>
                  <a:pt x="1120663" y="424981"/>
                  <a:pt x="1120663" y="489963"/>
                  <a:pt x="1159620" y="531551"/>
                </a:cubicBezTo>
                <a:cubicBezTo>
                  <a:pt x="1201175" y="570540"/>
                  <a:pt x="1266103" y="570540"/>
                  <a:pt x="1305060" y="531551"/>
                </a:cubicBezTo>
                <a:cubicBezTo>
                  <a:pt x="1305060" y="531551"/>
                  <a:pt x="1305060" y="531551"/>
                  <a:pt x="1585550" y="248230"/>
                </a:cubicBezTo>
                <a:cubicBezTo>
                  <a:pt x="1637493" y="198844"/>
                  <a:pt x="1718004" y="198844"/>
                  <a:pt x="1767350" y="248230"/>
                </a:cubicBezTo>
                <a:cubicBezTo>
                  <a:pt x="1816695" y="297616"/>
                  <a:pt x="1897206" y="297616"/>
                  <a:pt x="1946552" y="248230"/>
                </a:cubicBezTo>
                <a:cubicBezTo>
                  <a:pt x="1946552" y="248230"/>
                  <a:pt x="1946552" y="248230"/>
                  <a:pt x="2123157" y="71480"/>
                </a:cubicBezTo>
                <a:cubicBezTo>
                  <a:pt x="2169905" y="24693"/>
                  <a:pt x="2245222" y="24693"/>
                  <a:pt x="2291970" y="71480"/>
                </a:cubicBezTo>
                <a:cubicBezTo>
                  <a:pt x="2338719" y="118267"/>
                  <a:pt x="2338719" y="193645"/>
                  <a:pt x="2291970" y="240432"/>
                </a:cubicBezTo>
                <a:cubicBezTo>
                  <a:pt x="2291970" y="240432"/>
                  <a:pt x="2291970" y="240432"/>
                  <a:pt x="2214056" y="318411"/>
                </a:cubicBezTo>
                <a:cubicBezTo>
                  <a:pt x="2190682" y="341804"/>
                  <a:pt x="2190682" y="378194"/>
                  <a:pt x="2214056" y="401587"/>
                </a:cubicBezTo>
                <a:cubicBezTo>
                  <a:pt x="2237431" y="424981"/>
                  <a:pt x="2273791" y="424981"/>
                  <a:pt x="2297165" y="401587"/>
                </a:cubicBezTo>
                <a:cubicBezTo>
                  <a:pt x="2297165" y="401587"/>
                  <a:pt x="2297165" y="401587"/>
                  <a:pt x="2637389" y="58483"/>
                </a:cubicBezTo>
                <a:cubicBezTo>
                  <a:pt x="2676346" y="19494"/>
                  <a:pt x="2726990" y="0"/>
                  <a:pt x="2777634" y="0"/>
                </a:cubicBezTo>
                <a:close/>
              </a:path>
            </a:pathLst>
          </a:custGeom>
          <a:solidFill>
            <a:srgbClr val="056B70"/>
          </a:solidFill>
        </p:spPr>
        <p:txBody>
          <a:bodyPr wrap="square" anchor="ctr">
            <a:noAutofit/>
          </a:bodyPr>
          <a:lstStyle>
            <a:lvl1pPr marL="0" indent="0" algn="ctr">
              <a:buNone/>
              <a:defRPr>
                <a:solidFill>
                  <a:srgbClr val="FFFFFF"/>
                </a:solidFill>
                <a:latin typeface="+mj-lt"/>
              </a:defRPr>
            </a:lvl1pPr>
          </a:lstStyle>
          <a:p>
            <a:endParaRPr lang="en-US" dirty="0"/>
          </a:p>
        </p:txBody>
      </p:sp>
      <p:grpSp>
        <p:nvGrpSpPr>
          <p:cNvPr id="5" name="Group 5">
            <a:extLst>
              <a:ext uri="{FF2B5EF4-FFF2-40B4-BE49-F238E27FC236}">
                <a16:creationId xmlns:a16="http://schemas.microsoft.com/office/drawing/2014/main" id="{1C0EEA2A-7D48-4DB9-9900-2046BEBC1989}"/>
              </a:ext>
            </a:extLst>
          </p:cNvPr>
          <p:cNvGrpSpPr/>
          <p:nvPr userDrawn="1"/>
        </p:nvGrpSpPr>
        <p:grpSpPr>
          <a:xfrm>
            <a:off x="2674507" y="-279432"/>
            <a:ext cx="6968948" cy="4566135"/>
            <a:chOff x="3345144" y="1360110"/>
            <a:chExt cx="9158710" cy="6000891"/>
          </a:xfrm>
          <a:solidFill>
            <a:schemeClr val="accent1"/>
          </a:solidFill>
        </p:grpSpPr>
        <p:sp>
          <p:nvSpPr>
            <p:cNvPr id="6" name="Freeform 15">
              <a:extLst>
                <a:ext uri="{FF2B5EF4-FFF2-40B4-BE49-F238E27FC236}">
                  <a16:creationId xmlns:a16="http://schemas.microsoft.com/office/drawing/2014/main" id="{34F73F9D-F354-4398-8D8F-6976CC2A38AF}"/>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3">
              <a:extLst>
                <a:ext uri="{FF2B5EF4-FFF2-40B4-BE49-F238E27FC236}">
                  <a16:creationId xmlns:a16="http://schemas.microsoft.com/office/drawing/2014/main" id="{A7F1D891-607D-4740-A50E-E251CFF548AC}"/>
                </a:ext>
              </a:extLst>
            </p:cNvPr>
            <p:cNvSpPr>
              <a:spLocks noEditPoints="1"/>
            </p:cNvSpPr>
            <p:nvPr/>
          </p:nvSpPr>
          <p:spPr bwMode="auto">
            <a:xfrm>
              <a:off x="3345144" y="2212005"/>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ABC93DC8-E131-41C9-A0DE-A50EF9E6D124}"/>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119B70F4-879F-4A95-8222-5303E517CA80}"/>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F7CA0BD3-793E-45C7-9B5B-0E4BAFC10725}"/>
                </a:ext>
              </a:extLst>
            </p:cNvPr>
            <p:cNvSpPr>
              <a:spLocks noEditPoints="1"/>
            </p:cNvSpPr>
            <p:nvPr/>
          </p:nvSpPr>
          <p:spPr bwMode="auto">
            <a:xfrm>
              <a:off x="7591531" y="5867225"/>
              <a:ext cx="334022" cy="30497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5">
              <a:extLst>
                <a:ext uri="{FF2B5EF4-FFF2-40B4-BE49-F238E27FC236}">
                  <a16:creationId xmlns:a16="http://schemas.microsoft.com/office/drawing/2014/main" id="{F146E3F0-325D-4C96-8E62-EDA87CE29431}"/>
                </a:ext>
              </a:extLst>
            </p:cNvPr>
            <p:cNvSpPr>
              <a:spLocks/>
            </p:cNvSpPr>
            <p:nvPr/>
          </p:nvSpPr>
          <p:spPr bwMode="auto">
            <a:xfrm>
              <a:off x="10741025" y="5568997"/>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3F324162-214C-4CA9-B488-C107339D6661}"/>
                </a:ext>
              </a:extLst>
            </p:cNvPr>
            <p:cNvSpPr>
              <a:spLocks/>
            </p:cNvSpPr>
            <p:nvPr/>
          </p:nvSpPr>
          <p:spPr bwMode="auto">
            <a:xfrm>
              <a:off x="8371699" y="1770853"/>
              <a:ext cx="1104631" cy="110831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AD375833-591F-409C-9829-B8552F3AC825}"/>
                </a:ext>
              </a:extLst>
            </p:cNvPr>
            <p:cNvSpPr>
              <a:spLocks/>
            </p:cNvSpPr>
            <p:nvPr/>
          </p:nvSpPr>
          <p:spPr bwMode="auto">
            <a:xfrm>
              <a:off x="9519316" y="6135213"/>
              <a:ext cx="1221709" cy="12257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E3683FA7-23F4-463E-81C9-D67EB36F561F}"/>
                </a:ext>
              </a:extLst>
            </p:cNvPr>
            <p:cNvSpPr>
              <a:spLocks/>
            </p:cNvSpPr>
            <p:nvPr/>
          </p:nvSpPr>
          <p:spPr bwMode="auto">
            <a:xfrm>
              <a:off x="4814867" y="5630396"/>
              <a:ext cx="936780"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BA6C5E4B-46E3-41F3-8563-FEBFD9411195}"/>
                </a:ext>
              </a:extLst>
            </p:cNvPr>
            <p:cNvSpPr>
              <a:spLocks/>
            </p:cNvSpPr>
            <p:nvPr/>
          </p:nvSpPr>
          <p:spPr bwMode="auto">
            <a:xfrm>
              <a:off x="6619243" y="5249486"/>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E3259CC-0B18-4EA9-8C94-3398A9927CF8}"/>
                </a:ext>
              </a:extLst>
            </p:cNvPr>
            <p:cNvSpPr>
              <a:spLocks noEditPoints="1"/>
            </p:cNvSpPr>
            <p:nvPr/>
          </p:nvSpPr>
          <p:spPr bwMode="auto">
            <a:xfrm>
              <a:off x="9489039" y="1360110"/>
              <a:ext cx="402209"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8FD6A19D-5D16-4546-A96E-14C00DCE700B}"/>
                </a:ext>
              </a:extLst>
            </p:cNvPr>
            <p:cNvSpPr>
              <a:spLocks noEditPoints="1"/>
            </p:cNvSpPr>
            <p:nvPr/>
          </p:nvSpPr>
          <p:spPr bwMode="auto">
            <a:xfrm>
              <a:off x="12101644" y="5462710"/>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 name="Grupo 18">
            <a:extLst>
              <a:ext uri="{FF2B5EF4-FFF2-40B4-BE49-F238E27FC236}">
                <a16:creationId xmlns:a16="http://schemas.microsoft.com/office/drawing/2014/main" id="{14706847-DED2-41E6-846E-6ED1706FAF4E}"/>
              </a:ext>
            </a:extLst>
          </p:cNvPr>
          <p:cNvGrpSpPr/>
          <p:nvPr userDrawn="1"/>
        </p:nvGrpSpPr>
        <p:grpSpPr>
          <a:xfrm>
            <a:off x="10436578" y="6274420"/>
            <a:ext cx="1676400" cy="495108"/>
            <a:chOff x="10115551" y="5745959"/>
            <a:chExt cx="1676400" cy="495108"/>
          </a:xfrm>
        </p:grpSpPr>
        <p:sp>
          <p:nvSpPr>
            <p:cNvPr id="20" name="CuadroTexto 19">
              <a:extLst>
                <a:ext uri="{FF2B5EF4-FFF2-40B4-BE49-F238E27FC236}">
                  <a16:creationId xmlns:a16="http://schemas.microsoft.com/office/drawing/2014/main" id="{22FAB5FC-BFB7-4DD1-9B6A-D7E58EFE8E2A}"/>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21" name="Imagen 20">
              <a:extLst>
                <a:ext uri="{FF2B5EF4-FFF2-40B4-BE49-F238E27FC236}">
                  <a16:creationId xmlns:a16="http://schemas.microsoft.com/office/drawing/2014/main" id="{AFCAC8A0-A04B-41D6-95D2-17B07DFCF7CF}"/>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22" name="Text Placeholder 4">
            <a:extLst>
              <a:ext uri="{FF2B5EF4-FFF2-40B4-BE49-F238E27FC236}">
                <a16:creationId xmlns:a16="http://schemas.microsoft.com/office/drawing/2014/main" id="{A23ACDCA-0128-422F-A2AD-F10911C41E6C}"/>
              </a:ext>
            </a:extLst>
          </p:cNvPr>
          <p:cNvSpPr>
            <a:spLocks noGrp="1"/>
          </p:cNvSpPr>
          <p:nvPr>
            <p:ph type="body" sz="quarter" idx="11" hasCustomPrompt="1"/>
          </p:nvPr>
        </p:nvSpPr>
        <p:spPr>
          <a:xfrm>
            <a:off x="515097" y="4511766"/>
            <a:ext cx="11109710" cy="1604799"/>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7783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mp; Content (Bottom. Alternative)">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0" y="0"/>
            <a:ext cx="12192000" cy="3332163"/>
          </a:xfrm>
          <a:solidFill>
            <a:srgbClr val="056B70"/>
          </a:solidFill>
        </p:spPr>
        <p:txBody>
          <a:bodyPr anchor="ctr"/>
          <a:lstStyle>
            <a:lvl1pPr marL="0" indent="0" algn="ctr">
              <a:buNone/>
              <a:defRPr>
                <a:solidFill>
                  <a:srgbClr val="FFFFFF"/>
                </a:solidFill>
                <a:latin typeface="+mj-lt"/>
              </a:defRPr>
            </a:lvl1pPr>
          </a:lstStyle>
          <a:p>
            <a:endParaRPr lang="en-US" dirty="0"/>
          </a:p>
        </p:txBody>
      </p:sp>
      <p:grpSp>
        <p:nvGrpSpPr>
          <p:cNvPr id="60" name="Grupo 59">
            <a:extLst>
              <a:ext uri="{FF2B5EF4-FFF2-40B4-BE49-F238E27FC236}">
                <a16:creationId xmlns:a16="http://schemas.microsoft.com/office/drawing/2014/main" id="{6000A0AA-93BB-40F0-A80F-17FC3807982E}"/>
              </a:ext>
            </a:extLst>
          </p:cNvPr>
          <p:cNvGrpSpPr/>
          <p:nvPr userDrawn="1"/>
        </p:nvGrpSpPr>
        <p:grpSpPr>
          <a:xfrm>
            <a:off x="10436578" y="6274420"/>
            <a:ext cx="1676400" cy="495108"/>
            <a:chOff x="10115551" y="5745959"/>
            <a:chExt cx="1676400" cy="495108"/>
          </a:xfrm>
        </p:grpSpPr>
        <p:sp>
          <p:nvSpPr>
            <p:cNvPr id="61" name="CuadroTexto 60">
              <a:extLst>
                <a:ext uri="{FF2B5EF4-FFF2-40B4-BE49-F238E27FC236}">
                  <a16:creationId xmlns:a16="http://schemas.microsoft.com/office/drawing/2014/main" id="{EACC4883-9BAF-440B-8F0D-18E15FD79D8F}"/>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2" name="Imagen 61">
              <a:extLst>
                <a:ext uri="{FF2B5EF4-FFF2-40B4-BE49-F238E27FC236}">
                  <a16:creationId xmlns:a16="http://schemas.microsoft.com/office/drawing/2014/main" id="{0E47EBE8-F302-4BF8-A710-3B33F8E57E7B}"/>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77" name="Group 14">
            <a:extLst>
              <a:ext uri="{FF2B5EF4-FFF2-40B4-BE49-F238E27FC236}">
                <a16:creationId xmlns:a16="http://schemas.microsoft.com/office/drawing/2014/main" id="{945810D8-1CD1-473A-AA8E-778A1F20DEEE}"/>
              </a:ext>
            </a:extLst>
          </p:cNvPr>
          <p:cNvGrpSpPr/>
          <p:nvPr userDrawn="1"/>
        </p:nvGrpSpPr>
        <p:grpSpPr>
          <a:xfrm>
            <a:off x="1679268" y="-279432"/>
            <a:ext cx="7659223" cy="3964487"/>
            <a:chOff x="2037184" y="1360110"/>
            <a:chExt cx="10065881" cy="5210195"/>
          </a:xfrm>
          <a:solidFill>
            <a:schemeClr val="accent1"/>
          </a:solidFill>
        </p:grpSpPr>
        <p:sp>
          <p:nvSpPr>
            <p:cNvPr id="78" name="Freeform 15">
              <a:extLst>
                <a:ext uri="{FF2B5EF4-FFF2-40B4-BE49-F238E27FC236}">
                  <a16:creationId xmlns:a16="http://schemas.microsoft.com/office/drawing/2014/main" id="{7BFACCBD-9806-42CD-B054-7BD13C8E1991}"/>
                </a:ext>
              </a:extLst>
            </p:cNvPr>
            <p:cNvSpPr>
              <a:spLocks/>
            </p:cNvSpPr>
            <p:nvPr/>
          </p:nvSpPr>
          <p:spPr bwMode="auto">
            <a:xfrm>
              <a:off x="5979532" y="3302924"/>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3">
              <a:extLst>
                <a:ext uri="{FF2B5EF4-FFF2-40B4-BE49-F238E27FC236}">
                  <a16:creationId xmlns:a16="http://schemas.microsoft.com/office/drawing/2014/main" id="{5508F751-DC62-491D-AC08-0276AE2D8193}"/>
                </a:ext>
              </a:extLst>
            </p:cNvPr>
            <p:cNvSpPr>
              <a:spLocks noEditPoints="1"/>
            </p:cNvSpPr>
            <p:nvPr/>
          </p:nvSpPr>
          <p:spPr bwMode="auto">
            <a:xfrm>
              <a:off x="3345144" y="2212005"/>
              <a:ext cx="470492" cy="429578"/>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
              <a:extLst>
                <a:ext uri="{FF2B5EF4-FFF2-40B4-BE49-F238E27FC236}">
                  <a16:creationId xmlns:a16="http://schemas.microsoft.com/office/drawing/2014/main" id="{0D79D146-335C-4CEE-9620-02DB91C665DE}"/>
                </a:ext>
              </a:extLst>
            </p:cNvPr>
            <p:cNvSpPr>
              <a:spLocks/>
            </p:cNvSpPr>
            <p:nvPr/>
          </p:nvSpPr>
          <p:spPr bwMode="auto">
            <a:xfrm>
              <a:off x="4437550" y="1770853"/>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
              <a:extLst>
                <a:ext uri="{FF2B5EF4-FFF2-40B4-BE49-F238E27FC236}">
                  <a16:creationId xmlns:a16="http://schemas.microsoft.com/office/drawing/2014/main" id="{7BFBA0C0-8C89-49D6-B242-ECF4B98BCEF9}"/>
                </a:ext>
              </a:extLst>
            </p:cNvPr>
            <p:cNvSpPr>
              <a:spLocks/>
            </p:cNvSpPr>
            <p:nvPr/>
          </p:nvSpPr>
          <p:spPr bwMode="auto">
            <a:xfrm>
              <a:off x="11100654" y="2540196"/>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5">
              <a:extLst>
                <a:ext uri="{FF2B5EF4-FFF2-40B4-BE49-F238E27FC236}">
                  <a16:creationId xmlns:a16="http://schemas.microsoft.com/office/drawing/2014/main" id="{187D41F9-07E1-43E0-A3FC-54466145F73C}"/>
                </a:ext>
              </a:extLst>
            </p:cNvPr>
            <p:cNvSpPr>
              <a:spLocks/>
            </p:cNvSpPr>
            <p:nvPr/>
          </p:nvSpPr>
          <p:spPr bwMode="auto">
            <a:xfrm>
              <a:off x="11162622" y="5163458"/>
              <a:ext cx="479367" cy="479367"/>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
              <a:extLst>
                <a:ext uri="{FF2B5EF4-FFF2-40B4-BE49-F238E27FC236}">
                  <a16:creationId xmlns:a16="http://schemas.microsoft.com/office/drawing/2014/main" id="{B3764DDE-17C9-43A7-A5BB-71EF679C750C}"/>
                </a:ext>
              </a:extLst>
            </p:cNvPr>
            <p:cNvSpPr>
              <a:spLocks/>
            </p:cNvSpPr>
            <p:nvPr/>
          </p:nvSpPr>
          <p:spPr bwMode="auto">
            <a:xfrm>
              <a:off x="8371699" y="1770853"/>
              <a:ext cx="1104631" cy="110831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
              <a:extLst>
                <a:ext uri="{FF2B5EF4-FFF2-40B4-BE49-F238E27FC236}">
                  <a16:creationId xmlns:a16="http://schemas.microsoft.com/office/drawing/2014/main" id="{29BB38FC-9196-423D-B088-97C3548858C4}"/>
                </a:ext>
              </a:extLst>
            </p:cNvPr>
            <p:cNvSpPr>
              <a:spLocks/>
            </p:cNvSpPr>
            <p:nvPr/>
          </p:nvSpPr>
          <p:spPr bwMode="auto">
            <a:xfrm>
              <a:off x="4814867" y="5630396"/>
              <a:ext cx="936780" cy="939909"/>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24">
              <a:extLst>
                <a:ext uri="{FF2B5EF4-FFF2-40B4-BE49-F238E27FC236}">
                  <a16:creationId xmlns:a16="http://schemas.microsoft.com/office/drawing/2014/main" id="{6DE7E6FF-6F7E-462B-BF24-A351FE3164C9}"/>
                </a:ext>
              </a:extLst>
            </p:cNvPr>
            <p:cNvSpPr>
              <a:spLocks/>
            </p:cNvSpPr>
            <p:nvPr/>
          </p:nvSpPr>
          <p:spPr bwMode="auto">
            <a:xfrm>
              <a:off x="6619243" y="5249486"/>
              <a:ext cx="380909" cy="380909"/>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
              <a:extLst>
                <a:ext uri="{FF2B5EF4-FFF2-40B4-BE49-F238E27FC236}">
                  <a16:creationId xmlns:a16="http://schemas.microsoft.com/office/drawing/2014/main" id="{74FB8C2C-9706-4632-A235-6E865F8D8A86}"/>
                </a:ext>
              </a:extLst>
            </p:cNvPr>
            <p:cNvSpPr>
              <a:spLocks noEditPoints="1"/>
            </p:cNvSpPr>
            <p:nvPr/>
          </p:nvSpPr>
          <p:spPr bwMode="auto">
            <a:xfrm>
              <a:off x="9489039" y="1360110"/>
              <a:ext cx="402209"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
              <a:extLst>
                <a:ext uri="{FF2B5EF4-FFF2-40B4-BE49-F238E27FC236}">
                  <a16:creationId xmlns:a16="http://schemas.microsoft.com/office/drawing/2014/main" id="{F21145CA-EC9E-4BA3-B9B5-0A938DEEDEDE}"/>
                </a:ext>
              </a:extLst>
            </p:cNvPr>
            <p:cNvSpPr>
              <a:spLocks/>
            </p:cNvSpPr>
            <p:nvPr/>
          </p:nvSpPr>
          <p:spPr bwMode="auto">
            <a:xfrm>
              <a:off x="2037184" y="4437529"/>
              <a:ext cx="1002411" cy="1002411"/>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
              <a:extLst>
                <a:ext uri="{FF2B5EF4-FFF2-40B4-BE49-F238E27FC236}">
                  <a16:creationId xmlns:a16="http://schemas.microsoft.com/office/drawing/2014/main" id="{7F5DBB0D-D17C-4084-BDFE-0B8BBE868262}"/>
                </a:ext>
              </a:extLst>
            </p:cNvPr>
            <p:cNvSpPr>
              <a:spLocks noEditPoints="1"/>
            </p:cNvSpPr>
            <p:nvPr/>
          </p:nvSpPr>
          <p:spPr bwMode="auto">
            <a:xfrm>
              <a:off x="9074121" y="4571501"/>
              <a:ext cx="402210" cy="36723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9" name="Título 1">
            <a:extLst>
              <a:ext uri="{FF2B5EF4-FFF2-40B4-BE49-F238E27FC236}">
                <a16:creationId xmlns:a16="http://schemas.microsoft.com/office/drawing/2014/main" id="{1DBEEE46-C1F2-4F33-A86E-4B8B1A0442E9}"/>
              </a:ext>
            </a:extLst>
          </p:cNvPr>
          <p:cNvSpPr>
            <a:spLocks noGrp="1"/>
          </p:cNvSpPr>
          <p:nvPr>
            <p:ph type="title" hasCustomPrompt="1"/>
          </p:nvPr>
        </p:nvSpPr>
        <p:spPr>
          <a:xfrm>
            <a:off x="515097" y="3449344"/>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90" name="Text Placeholder 4">
            <a:extLst>
              <a:ext uri="{FF2B5EF4-FFF2-40B4-BE49-F238E27FC236}">
                <a16:creationId xmlns:a16="http://schemas.microsoft.com/office/drawing/2014/main" id="{56E03C5E-5BF0-47D8-8DF2-3759C9A03791}"/>
              </a:ext>
            </a:extLst>
          </p:cNvPr>
          <p:cNvSpPr>
            <a:spLocks noGrp="1"/>
          </p:cNvSpPr>
          <p:nvPr>
            <p:ph type="body" sz="quarter" idx="11" hasCustomPrompt="1"/>
          </p:nvPr>
        </p:nvSpPr>
        <p:spPr>
          <a:xfrm>
            <a:off x="515098" y="4275889"/>
            <a:ext cx="11151916" cy="1907829"/>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4452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Slide">
    <p:spTree>
      <p:nvGrpSpPr>
        <p:cNvPr id="1" name=""/>
        <p:cNvGrpSpPr/>
        <p:nvPr/>
      </p:nvGrpSpPr>
      <p:grpSpPr>
        <a:xfrm>
          <a:off x="0" y="0"/>
          <a:ext cx="0" cy="0"/>
          <a:chOff x="0" y="0"/>
          <a:chExt cx="0" cy="0"/>
        </a:xfrm>
      </p:grpSpPr>
      <p:grpSp>
        <p:nvGrpSpPr>
          <p:cNvPr id="109" name="Group 4">
            <a:extLst>
              <a:ext uri="{FF2B5EF4-FFF2-40B4-BE49-F238E27FC236}">
                <a16:creationId xmlns:a16="http://schemas.microsoft.com/office/drawing/2014/main" id="{CEAF6FE8-F43D-4ED8-A7D5-71E97B71F6EC}"/>
              </a:ext>
            </a:extLst>
          </p:cNvPr>
          <p:cNvGrpSpPr/>
          <p:nvPr userDrawn="1"/>
        </p:nvGrpSpPr>
        <p:grpSpPr>
          <a:xfrm>
            <a:off x="7812000" y="-712800"/>
            <a:ext cx="4981868" cy="3747927"/>
            <a:chOff x="2432790" y="730250"/>
            <a:chExt cx="7132330" cy="5365749"/>
          </a:xfrm>
          <a:solidFill>
            <a:srgbClr val="B5C6CD"/>
          </a:solidFill>
        </p:grpSpPr>
        <p:sp>
          <p:nvSpPr>
            <p:cNvPr id="110" name="Freeform 5">
              <a:extLst>
                <a:ext uri="{FF2B5EF4-FFF2-40B4-BE49-F238E27FC236}">
                  <a16:creationId xmlns:a16="http://schemas.microsoft.com/office/drawing/2014/main" id="{C3A3B1AC-3C96-4D4D-95A4-C9F8FDF28F8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
              <a:extLst>
                <a:ext uri="{FF2B5EF4-FFF2-40B4-BE49-F238E27FC236}">
                  <a16:creationId xmlns:a16="http://schemas.microsoft.com/office/drawing/2014/main" id="{DEFA1A93-AB61-4A0A-A75D-F53A2D65F419}"/>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7">
              <a:extLst>
                <a:ext uri="{FF2B5EF4-FFF2-40B4-BE49-F238E27FC236}">
                  <a16:creationId xmlns:a16="http://schemas.microsoft.com/office/drawing/2014/main" id="{29D39F80-2953-4E28-B68F-4782765179AE}"/>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
              <a:extLst>
                <a:ext uri="{FF2B5EF4-FFF2-40B4-BE49-F238E27FC236}">
                  <a16:creationId xmlns:a16="http://schemas.microsoft.com/office/drawing/2014/main" id="{CAABA8A6-4F67-4D01-9214-A8741621E2C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9">
              <a:extLst>
                <a:ext uri="{FF2B5EF4-FFF2-40B4-BE49-F238E27FC236}">
                  <a16:creationId xmlns:a16="http://schemas.microsoft.com/office/drawing/2014/main" id="{6B98AA0B-7CEC-4AD8-BFF4-C80A0CACEF9F}"/>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0">
              <a:extLst>
                <a:ext uri="{FF2B5EF4-FFF2-40B4-BE49-F238E27FC236}">
                  <a16:creationId xmlns:a16="http://schemas.microsoft.com/office/drawing/2014/main" id="{AD90F409-A11F-4576-B6E2-B6CBA5A0AF7F}"/>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
              <a:extLst>
                <a:ext uri="{FF2B5EF4-FFF2-40B4-BE49-F238E27FC236}">
                  <a16:creationId xmlns:a16="http://schemas.microsoft.com/office/drawing/2014/main" id="{FF573B78-3D08-42FA-8D0E-C79BF41ACA8F}"/>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
              <a:extLst>
                <a:ext uri="{FF2B5EF4-FFF2-40B4-BE49-F238E27FC236}">
                  <a16:creationId xmlns:a16="http://schemas.microsoft.com/office/drawing/2014/main" id="{467640B7-3519-4B6D-A7CA-0B8E4D033CA8}"/>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3">
              <a:extLst>
                <a:ext uri="{FF2B5EF4-FFF2-40B4-BE49-F238E27FC236}">
                  <a16:creationId xmlns:a16="http://schemas.microsoft.com/office/drawing/2014/main" id="{D591237A-A426-40E3-8E43-60837288E6D3}"/>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5">
              <a:extLst>
                <a:ext uri="{FF2B5EF4-FFF2-40B4-BE49-F238E27FC236}">
                  <a16:creationId xmlns:a16="http://schemas.microsoft.com/office/drawing/2014/main" id="{9A7F10BD-059C-471F-AB33-41CE93AE5B28}"/>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6">
              <a:extLst>
                <a:ext uri="{FF2B5EF4-FFF2-40B4-BE49-F238E27FC236}">
                  <a16:creationId xmlns:a16="http://schemas.microsoft.com/office/drawing/2014/main" id="{03477DA3-854C-46F0-966F-A0A26AA1CEBE}"/>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3">
              <a:extLst>
                <a:ext uri="{FF2B5EF4-FFF2-40B4-BE49-F238E27FC236}">
                  <a16:creationId xmlns:a16="http://schemas.microsoft.com/office/drawing/2014/main" id="{5F731E12-9502-48D5-A6AD-9BDC9FB7C2FB}"/>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9">
              <a:extLst>
                <a:ext uri="{FF2B5EF4-FFF2-40B4-BE49-F238E27FC236}">
                  <a16:creationId xmlns:a16="http://schemas.microsoft.com/office/drawing/2014/main" id="{E6E09B5F-50BD-4524-86D3-07CC4D024711}"/>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5">
              <a:extLst>
                <a:ext uri="{FF2B5EF4-FFF2-40B4-BE49-F238E27FC236}">
                  <a16:creationId xmlns:a16="http://schemas.microsoft.com/office/drawing/2014/main" id="{D6E390C8-66B8-4F8F-9BEE-17A2B8B1B111}"/>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9">
              <a:extLst>
                <a:ext uri="{FF2B5EF4-FFF2-40B4-BE49-F238E27FC236}">
                  <a16:creationId xmlns:a16="http://schemas.microsoft.com/office/drawing/2014/main" id="{B335B14C-3843-4CAD-9EB3-9ED96D64B20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3">
              <a:extLst>
                <a:ext uri="{FF2B5EF4-FFF2-40B4-BE49-F238E27FC236}">
                  <a16:creationId xmlns:a16="http://schemas.microsoft.com/office/drawing/2014/main" id="{D3BF3D99-9C2E-4C94-B251-DBD19EE0867A}"/>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6">
              <a:extLst>
                <a:ext uri="{FF2B5EF4-FFF2-40B4-BE49-F238E27FC236}">
                  <a16:creationId xmlns:a16="http://schemas.microsoft.com/office/drawing/2014/main" id="{6E95D233-1F3D-4536-869E-A8FD38BF4159}"/>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
              <a:extLst>
                <a:ext uri="{FF2B5EF4-FFF2-40B4-BE49-F238E27FC236}">
                  <a16:creationId xmlns:a16="http://schemas.microsoft.com/office/drawing/2014/main" id="{10796C6E-4803-41ED-A283-3BCD06D97B1A}"/>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hidden="1"/>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Developer</a:t>
            </a:r>
            <a:r>
              <a:rPr lang="es-ES" dirty="0"/>
              <a:t> </a:t>
            </a:r>
            <a:r>
              <a:rPr lang="es-ES" dirty="0" err="1"/>
              <a:t>Slide</a:t>
            </a:r>
            <a:endParaRPr lang="es-ES" dirty="0"/>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5" name="Text Placeholder 4">
            <a:extLst>
              <a:ext uri="{FF2B5EF4-FFF2-40B4-BE49-F238E27FC236}">
                <a16:creationId xmlns:a16="http://schemas.microsoft.com/office/drawing/2014/main" id="{A0C470D1-BE97-495D-8CC6-3E07637663CE}"/>
              </a:ext>
            </a:extLst>
          </p:cNvPr>
          <p:cNvSpPr>
            <a:spLocks noGrp="1"/>
          </p:cNvSpPr>
          <p:nvPr>
            <p:ph type="body" sz="quarter" idx="10"/>
          </p:nvPr>
        </p:nvSpPr>
        <p:spPr>
          <a:xfrm>
            <a:off x="518454" y="1241066"/>
            <a:ext cx="11155093" cy="4875500"/>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49386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ff Extra info (Left)">
    <p:spTree>
      <p:nvGrpSpPr>
        <p:cNvPr id="1" name=""/>
        <p:cNvGrpSpPr/>
        <p:nvPr/>
      </p:nvGrpSpPr>
      <p:grpSpPr>
        <a:xfrm>
          <a:off x="0" y="0"/>
          <a:ext cx="0" cy="0"/>
          <a:chOff x="0" y="0"/>
          <a:chExt cx="0" cy="0"/>
        </a:xfrm>
      </p:grpSpPr>
      <p:grpSp>
        <p:nvGrpSpPr>
          <p:cNvPr id="92" name="Group 4">
            <a:extLst>
              <a:ext uri="{FF2B5EF4-FFF2-40B4-BE49-F238E27FC236}">
                <a16:creationId xmlns:a16="http://schemas.microsoft.com/office/drawing/2014/main" id="{5696EBCE-48B4-4E08-A84A-2AC1B4FE9B4C}"/>
              </a:ext>
            </a:extLst>
          </p:cNvPr>
          <p:cNvGrpSpPr/>
          <p:nvPr userDrawn="1"/>
        </p:nvGrpSpPr>
        <p:grpSpPr>
          <a:xfrm>
            <a:off x="7812000" y="-712800"/>
            <a:ext cx="4981868" cy="3747927"/>
            <a:chOff x="2432790" y="730250"/>
            <a:chExt cx="7132330" cy="5365749"/>
          </a:xfrm>
          <a:solidFill>
            <a:srgbClr val="B5C6CD"/>
          </a:solidFill>
        </p:grpSpPr>
        <p:sp>
          <p:nvSpPr>
            <p:cNvPr id="93" name="Freeform 5">
              <a:extLst>
                <a:ext uri="{FF2B5EF4-FFF2-40B4-BE49-F238E27FC236}">
                  <a16:creationId xmlns:a16="http://schemas.microsoft.com/office/drawing/2014/main" id="{7F5DD289-57A7-463A-99FE-03080BE2D53B}"/>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6">
              <a:extLst>
                <a:ext uri="{FF2B5EF4-FFF2-40B4-BE49-F238E27FC236}">
                  <a16:creationId xmlns:a16="http://schemas.microsoft.com/office/drawing/2014/main" id="{057A8938-5C11-4AD6-8A7D-AF4A5C407E0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
              <a:extLst>
                <a:ext uri="{FF2B5EF4-FFF2-40B4-BE49-F238E27FC236}">
                  <a16:creationId xmlns:a16="http://schemas.microsoft.com/office/drawing/2014/main" id="{4E2CAC49-372C-4CF8-B0FB-5EAE8DAC7000}"/>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
              <a:extLst>
                <a:ext uri="{FF2B5EF4-FFF2-40B4-BE49-F238E27FC236}">
                  <a16:creationId xmlns:a16="http://schemas.microsoft.com/office/drawing/2014/main" id="{E5FBF2DF-E1AC-4D1F-8AF7-6EF7CCEBEF62}"/>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
              <a:extLst>
                <a:ext uri="{FF2B5EF4-FFF2-40B4-BE49-F238E27FC236}">
                  <a16:creationId xmlns:a16="http://schemas.microsoft.com/office/drawing/2014/main" id="{9F0F43F9-3709-4ACB-832C-CE12A1B80F9F}"/>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
              <a:extLst>
                <a:ext uri="{FF2B5EF4-FFF2-40B4-BE49-F238E27FC236}">
                  <a16:creationId xmlns:a16="http://schemas.microsoft.com/office/drawing/2014/main" id="{A0E6559F-4268-47E7-9B65-0FCBB9D6DDEB}"/>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1">
              <a:extLst>
                <a:ext uri="{FF2B5EF4-FFF2-40B4-BE49-F238E27FC236}">
                  <a16:creationId xmlns:a16="http://schemas.microsoft.com/office/drawing/2014/main" id="{F3FC4D8E-54BF-4528-8BBD-460D5C40F5A2}"/>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2">
              <a:extLst>
                <a:ext uri="{FF2B5EF4-FFF2-40B4-BE49-F238E27FC236}">
                  <a16:creationId xmlns:a16="http://schemas.microsoft.com/office/drawing/2014/main" id="{4C5F65E5-0724-4121-9693-CB5222B41F52}"/>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3">
              <a:extLst>
                <a:ext uri="{FF2B5EF4-FFF2-40B4-BE49-F238E27FC236}">
                  <a16:creationId xmlns:a16="http://schemas.microsoft.com/office/drawing/2014/main" id="{A48C7D9D-D328-46E5-9ECE-C7DA6406E6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5">
              <a:extLst>
                <a:ext uri="{FF2B5EF4-FFF2-40B4-BE49-F238E27FC236}">
                  <a16:creationId xmlns:a16="http://schemas.microsoft.com/office/drawing/2014/main" id="{8632B6AB-9D30-4284-9EDB-A0DB5AE9A1D4}"/>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EC30BC6F-4917-40E9-BBF5-8B117163B25F}"/>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3">
              <a:extLst>
                <a:ext uri="{FF2B5EF4-FFF2-40B4-BE49-F238E27FC236}">
                  <a16:creationId xmlns:a16="http://schemas.microsoft.com/office/drawing/2014/main" id="{3ECBF563-EECD-47D8-A6F4-178C1804E9BE}"/>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
              <a:extLst>
                <a:ext uri="{FF2B5EF4-FFF2-40B4-BE49-F238E27FC236}">
                  <a16:creationId xmlns:a16="http://schemas.microsoft.com/office/drawing/2014/main" id="{DF2DC338-58CF-4BF9-8E41-C104D19AAAF4}"/>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5">
              <a:extLst>
                <a:ext uri="{FF2B5EF4-FFF2-40B4-BE49-F238E27FC236}">
                  <a16:creationId xmlns:a16="http://schemas.microsoft.com/office/drawing/2014/main" id="{39BB692B-2371-4C86-AA4F-2DC359E280A8}"/>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
              <a:extLst>
                <a:ext uri="{FF2B5EF4-FFF2-40B4-BE49-F238E27FC236}">
                  <a16:creationId xmlns:a16="http://schemas.microsoft.com/office/drawing/2014/main" id="{CA554171-C75A-445E-A604-D15636FF69E8}"/>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3">
              <a:extLst>
                <a:ext uri="{FF2B5EF4-FFF2-40B4-BE49-F238E27FC236}">
                  <a16:creationId xmlns:a16="http://schemas.microsoft.com/office/drawing/2014/main" id="{33AB15FC-BEFE-4D34-9E95-680FB2254AB9}"/>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
              <a:extLst>
                <a:ext uri="{FF2B5EF4-FFF2-40B4-BE49-F238E27FC236}">
                  <a16:creationId xmlns:a16="http://schemas.microsoft.com/office/drawing/2014/main" id="{DB368D62-086D-4F2E-909B-BFA1010FABB2}"/>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
              <a:extLst>
                <a:ext uri="{FF2B5EF4-FFF2-40B4-BE49-F238E27FC236}">
                  <a16:creationId xmlns:a16="http://schemas.microsoft.com/office/drawing/2014/main" id="{00EFC5F2-A173-4DD0-A881-1467D57514B8}"/>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hidden="1"/>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6302517"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2" name="Grupo 61">
            <a:extLst>
              <a:ext uri="{FF2B5EF4-FFF2-40B4-BE49-F238E27FC236}">
                <a16:creationId xmlns:a16="http://schemas.microsoft.com/office/drawing/2014/main" id="{FB49E384-7FBA-474A-9A6E-F1F41699309B}"/>
              </a:ext>
            </a:extLst>
          </p:cNvPr>
          <p:cNvGrpSpPr/>
          <p:nvPr userDrawn="1"/>
        </p:nvGrpSpPr>
        <p:grpSpPr>
          <a:xfrm>
            <a:off x="10436578" y="6274420"/>
            <a:ext cx="1676400" cy="495108"/>
            <a:chOff x="10115551" y="5745959"/>
            <a:chExt cx="1676400" cy="495108"/>
          </a:xfrm>
        </p:grpSpPr>
        <p:sp>
          <p:nvSpPr>
            <p:cNvPr id="63" name="CuadroTexto 62">
              <a:extLst>
                <a:ext uri="{FF2B5EF4-FFF2-40B4-BE49-F238E27FC236}">
                  <a16:creationId xmlns:a16="http://schemas.microsoft.com/office/drawing/2014/main" id="{34583057-37E9-4ED7-95DA-EFB3C28A2B36}"/>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64" name="Imagen 63">
              <a:extLst>
                <a:ext uri="{FF2B5EF4-FFF2-40B4-BE49-F238E27FC236}">
                  <a16:creationId xmlns:a16="http://schemas.microsoft.com/office/drawing/2014/main" id="{8C8D2401-930A-4833-8071-FF269E61218A}"/>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22965586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ff Extra info (Left. Alternative)">
    <p:spTree>
      <p:nvGrpSpPr>
        <p:cNvPr id="1" name=""/>
        <p:cNvGrpSpPr/>
        <p:nvPr/>
      </p:nvGrpSpPr>
      <p:grpSpPr>
        <a:xfrm>
          <a:off x="0" y="0"/>
          <a:ext cx="0" cy="0"/>
          <a:chOff x="0" y="0"/>
          <a:chExt cx="0" cy="0"/>
        </a:xfrm>
      </p:grpSpPr>
      <p:grpSp>
        <p:nvGrpSpPr>
          <p:cNvPr id="46" name="Group 4">
            <a:extLst>
              <a:ext uri="{FF2B5EF4-FFF2-40B4-BE49-F238E27FC236}">
                <a16:creationId xmlns:a16="http://schemas.microsoft.com/office/drawing/2014/main" id="{0595DE8B-26FF-460D-9466-BD84ABE71D4C}"/>
              </a:ext>
            </a:extLst>
          </p:cNvPr>
          <p:cNvGrpSpPr/>
          <p:nvPr userDrawn="1"/>
        </p:nvGrpSpPr>
        <p:grpSpPr>
          <a:xfrm>
            <a:off x="-1313704" y="-712800"/>
            <a:ext cx="4981868" cy="3747927"/>
            <a:chOff x="2432790" y="730250"/>
            <a:chExt cx="7132330" cy="5365749"/>
          </a:xfrm>
          <a:solidFill>
            <a:srgbClr val="B5C6CD"/>
          </a:solidFill>
        </p:grpSpPr>
        <p:sp>
          <p:nvSpPr>
            <p:cNvPr id="47" name="Freeform 5">
              <a:extLst>
                <a:ext uri="{FF2B5EF4-FFF2-40B4-BE49-F238E27FC236}">
                  <a16:creationId xmlns:a16="http://schemas.microsoft.com/office/drawing/2014/main" id="{A8A0E1E8-BDF0-41D2-981C-FCF425409304}"/>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51151F77-EEE4-4D0A-8CA7-081719E01967}"/>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4FD34E27-A2D6-4716-8326-CBEAD1EF6DA2}"/>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9BFAB116-9826-4C72-A9B3-9052A0CBE614}"/>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A881A77E-1B1C-4028-9503-38B6D9F12F1F}"/>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DBC86BAD-52A2-4A11-A112-2795F640FF0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984A955E-4DF4-4C36-946E-C5EA57E84D69}"/>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C8825447-678A-4CF1-BB74-DF701C709B29}"/>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E541F802-FCF8-4059-A569-53517DF04BC4}"/>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E98D86F2-38E0-49FC-8315-D0E555950BD6}"/>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24F8DEB2-0F00-4E41-B390-F0FBAEAA617D}"/>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
              <a:extLst>
                <a:ext uri="{FF2B5EF4-FFF2-40B4-BE49-F238E27FC236}">
                  <a16:creationId xmlns:a16="http://schemas.microsoft.com/office/drawing/2014/main" id="{3804A3F0-B994-46B5-8230-D1464A47464B}"/>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BCE2BE1F-4039-473D-BAF0-FE1B093111EF}"/>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a:extLst>
                <a:ext uri="{FF2B5EF4-FFF2-40B4-BE49-F238E27FC236}">
                  <a16:creationId xmlns:a16="http://schemas.microsoft.com/office/drawing/2014/main" id="{163197F1-68F2-492C-BCD8-F4AE3308C52F}"/>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1A826494-9CE3-4C8A-BFB3-D0B8BC950AD4}"/>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
              <a:extLst>
                <a:ext uri="{FF2B5EF4-FFF2-40B4-BE49-F238E27FC236}">
                  <a16:creationId xmlns:a16="http://schemas.microsoft.com/office/drawing/2014/main" id="{2E70264D-EA88-49FD-B3DA-D920FB3FA69B}"/>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
              <a:extLst>
                <a:ext uri="{FF2B5EF4-FFF2-40B4-BE49-F238E27FC236}">
                  <a16:creationId xmlns:a16="http://schemas.microsoft.com/office/drawing/2014/main" id="{15EC6303-53A7-474E-B228-484AFAF74D49}"/>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
              <a:extLst>
                <a:ext uri="{FF2B5EF4-FFF2-40B4-BE49-F238E27FC236}">
                  <a16:creationId xmlns:a16="http://schemas.microsoft.com/office/drawing/2014/main" id="{E36DD70E-4FBA-4699-9E58-FC9016E772ED}"/>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hidden="1"/>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15098" y="1238486"/>
            <a:ext cx="6302517"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0" name="Grupo 69">
            <a:extLst>
              <a:ext uri="{FF2B5EF4-FFF2-40B4-BE49-F238E27FC236}">
                <a16:creationId xmlns:a16="http://schemas.microsoft.com/office/drawing/2014/main" id="{5CC6F023-6614-4734-ADAE-E4EBF21E28BA}"/>
              </a:ext>
            </a:extLst>
          </p:cNvPr>
          <p:cNvGrpSpPr/>
          <p:nvPr userDrawn="1"/>
        </p:nvGrpSpPr>
        <p:grpSpPr>
          <a:xfrm>
            <a:off x="79022" y="6274420"/>
            <a:ext cx="1676400" cy="495108"/>
            <a:chOff x="10115551" y="5745959"/>
            <a:chExt cx="1676400" cy="495108"/>
          </a:xfrm>
        </p:grpSpPr>
        <p:sp>
          <p:nvSpPr>
            <p:cNvPr id="71" name="CuadroTexto 70">
              <a:extLst>
                <a:ext uri="{FF2B5EF4-FFF2-40B4-BE49-F238E27FC236}">
                  <a16:creationId xmlns:a16="http://schemas.microsoft.com/office/drawing/2014/main" id="{278BCAB4-BD20-42FF-B5EA-6C44882AE5D8}"/>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72" name="Imagen 71">
              <a:extLst>
                <a:ext uri="{FF2B5EF4-FFF2-40B4-BE49-F238E27FC236}">
                  <a16:creationId xmlns:a16="http://schemas.microsoft.com/office/drawing/2014/main" id="{B76BA1EC-7465-4B7C-9176-FCD95AE60173}"/>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407905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speakers">
    <p:spTree>
      <p:nvGrpSpPr>
        <p:cNvPr id="1" name=""/>
        <p:cNvGrpSpPr/>
        <p:nvPr/>
      </p:nvGrpSpPr>
      <p:grpSpPr>
        <a:xfrm>
          <a:off x="0" y="0"/>
          <a:ext cx="0" cy="0"/>
          <a:chOff x="0" y="0"/>
          <a:chExt cx="0" cy="0"/>
        </a:xfrm>
      </p:grpSpPr>
      <p:grpSp>
        <p:nvGrpSpPr>
          <p:cNvPr id="5" name="Group 4"/>
          <p:cNvGrpSpPr/>
          <p:nvPr userDrawn="1"/>
        </p:nvGrpSpPr>
        <p:grpSpPr>
          <a:xfrm>
            <a:off x="1879096" y="-11601"/>
            <a:ext cx="9160652" cy="6891683"/>
            <a:chOff x="2432790" y="730250"/>
            <a:chExt cx="7132330" cy="5365749"/>
          </a:xfrm>
          <a:solidFill>
            <a:schemeClr val="bg1">
              <a:lumMod val="95000"/>
              <a:alpha val="29000"/>
            </a:schemeClr>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Picture Placeholder 26"/>
          <p:cNvSpPr>
            <a:spLocks noGrp="1" noChangeAspect="1"/>
          </p:cNvSpPr>
          <p:nvPr>
            <p:ph type="pic" sz="quarter" idx="10" hasCustomPrompt="1"/>
          </p:nvPr>
        </p:nvSpPr>
        <p:spPr>
          <a:xfrm>
            <a:off x="174880" y="861371"/>
            <a:ext cx="1620000" cy="1618895"/>
          </a:xfrm>
          <a:prstGeom prst="ellipse">
            <a:avLst/>
          </a:prstGeom>
          <a:solidFill>
            <a:srgbClr val="056B70"/>
          </a:solidFill>
        </p:spPr>
        <p:txBody>
          <a:bodyPr anchor="ctr">
            <a:normAutofit/>
          </a:bodyPr>
          <a:lstStyle>
            <a:lvl1pPr marL="0" indent="0" algn="ctr">
              <a:buNone/>
              <a:defRPr sz="1600">
                <a:solidFill>
                  <a:schemeClr val="bg1"/>
                </a:solidFill>
                <a:latin typeface="+mj-lt"/>
              </a:defRPr>
            </a:lvl1pPr>
          </a:lstStyle>
          <a:p>
            <a:r>
              <a:rPr lang="en-US" dirty="0"/>
              <a:t>Speakers picture</a:t>
            </a:r>
          </a:p>
        </p:txBody>
      </p:sp>
      <p:grpSp>
        <p:nvGrpSpPr>
          <p:cNvPr id="43" name="Grupo 42">
            <a:extLst>
              <a:ext uri="{FF2B5EF4-FFF2-40B4-BE49-F238E27FC236}">
                <a16:creationId xmlns:a16="http://schemas.microsoft.com/office/drawing/2014/main" id="{DC49CD2A-8910-4E95-B32D-CBA18ED02ED5}"/>
              </a:ext>
            </a:extLst>
          </p:cNvPr>
          <p:cNvGrpSpPr/>
          <p:nvPr userDrawn="1"/>
        </p:nvGrpSpPr>
        <p:grpSpPr>
          <a:xfrm>
            <a:off x="10436578" y="6274420"/>
            <a:ext cx="1676400" cy="495108"/>
            <a:chOff x="10115551" y="5745959"/>
            <a:chExt cx="1676400" cy="495108"/>
          </a:xfrm>
        </p:grpSpPr>
        <p:sp>
          <p:nvSpPr>
            <p:cNvPr id="44" name="CuadroTexto 43">
              <a:extLst>
                <a:ext uri="{FF2B5EF4-FFF2-40B4-BE49-F238E27FC236}">
                  <a16:creationId xmlns:a16="http://schemas.microsoft.com/office/drawing/2014/main" id="{5A4E8E19-30F7-44D5-9E1B-9318C3463D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45" name="Imagen 44">
              <a:extLst>
                <a:ext uri="{FF2B5EF4-FFF2-40B4-BE49-F238E27FC236}">
                  <a16:creationId xmlns:a16="http://schemas.microsoft.com/office/drawing/2014/main" id="{AA33C6BE-BF74-43F0-A723-98EA385D9C57}"/>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63" name="Grupo 62">
            <a:extLst>
              <a:ext uri="{FF2B5EF4-FFF2-40B4-BE49-F238E27FC236}">
                <a16:creationId xmlns:a16="http://schemas.microsoft.com/office/drawing/2014/main" id="{10241124-888E-4129-B788-34AC05F75B5D}"/>
              </a:ext>
            </a:extLst>
          </p:cNvPr>
          <p:cNvGrpSpPr/>
          <p:nvPr userDrawn="1"/>
        </p:nvGrpSpPr>
        <p:grpSpPr>
          <a:xfrm>
            <a:off x="10624583" y="5401229"/>
            <a:ext cx="1273492" cy="795338"/>
            <a:chOff x="10596550" y="5756749"/>
            <a:chExt cx="1273492" cy="795338"/>
          </a:xfrm>
        </p:grpSpPr>
        <p:pic>
          <p:nvPicPr>
            <p:cNvPr id="64" name="Gráfico 63">
              <a:extLst>
                <a:ext uri="{FF2B5EF4-FFF2-40B4-BE49-F238E27FC236}">
                  <a16:creationId xmlns:a16="http://schemas.microsoft.com/office/drawing/2014/main" id="{C0815BF3-CB5A-402F-912C-67E41A34969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65" name="CuadroTexto 64">
              <a:extLst>
                <a:ext uri="{FF2B5EF4-FFF2-40B4-BE49-F238E27FC236}">
                  <a16:creationId xmlns:a16="http://schemas.microsoft.com/office/drawing/2014/main" id="{C5F01D78-429B-4DCD-956E-2EA3F05EC239}"/>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69" name="Text Placeholder 4">
            <a:extLst>
              <a:ext uri="{FF2B5EF4-FFF2-40B4-BE49-F238E27FC236}">
                <a16:creationId xmlns:a16="http://schemas.microsoft.com/office/drawing/2014/main" id="{3920D92E-DC01-4862-B22E-67E7361C5C65}"/>
              </a:ext>
            </a:extLst>
          </p:cNvPr>
          <p:cNvSpPr>
            <a:spLocks noGrp="1"/>
          </p:cNvSpPr>
          <p:nvPr>
            <p:ph type="body" sz="quarter" idx="11" hasCustomPrompt="1"/>
          </p:nvPr>
        </p:nvSpPr>
        <p:spPr>
          <a:xfrm>
            <a:off x="1950815" y="973260"/>
            <a:ext cx="3972022" cy="526350"/>
          </a:xfrm>
          <a:solidFill>
            <a:schemeClr val="bg1">
              <a:lumMod val="95000"/>
              <a:alpha val="90000"/>
            </a:schemeClr>
          </a:solidFill>
        </p:spPr>
        <p:txBody>
          <a:bodyPr lIns="180000" tIns="180000" rIns="180000" bIns="180000" anchor="ctr" anchorCtr="0">
            <a:noAutofit/>
          </a:bodyPr>
          <a:lstStyle>
            <a:lvl1pPr marL="0" indent="0">
              <a:buNone/>
              <a:defRPr sz="2400" cap="all"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71" name="Text Placeholder 4">
            <a:extLst>
              <a:ext uri="{FF2B5EF4-FFF2-40B4-BE49-F238E27FC236}">
                <a16:creationId xmlns:a16="http://schemas.microsoft.com/office/drawing/2014/main" id="{EF0E8208-81CF-4DCC-B0E7-90C2E0BA0C26}"/>
              </a:ext>
            </a:extLst>
          </p:cNvPr>
          <p:cNvSpPr>
            <a:spLocks noGrp="1"/>
          </p:cNvSpPr>
          <p:nvPr>
            <p:ph type="body" sz="quarter" idx="12" hasCustomPrompt="1"/>
          </p:nvPr>
        </p:nvSpPr>
        <p:spPr>
          <a:xfrm>
            <a:off x="1947165" y="1574682"/>
            <a:ext cx="3972022" cy="350299"/>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sp>
        <p:nvSpPr>
          <p:cNvPr id="73" name="Text Placeholder 4">
            <a:extLst>
              <a:ext uri="{FF2B5EF4-FFF2-40B4-BE49-F238E27FC236}">
                <a16:creationId xmlns:a16="http://schemas.microsoft.com/office/drawing/2014/main" id="{28A6F7DF-9B6E-408F-9964-903E17436C23}"/>
              </a:ext>
            </a:extLst>
          </p:cNvPr>
          <p:cNvSpPr>
            <a:spLocks noGrp="1"/>
          </p:cNvSpPr>
          <p:nvPr>
            <p:ph type="body" sz="quarter" idx="13" hasCustomPrompt="1"/>
          </p:nvPr>
        </p:nvSpPr>
        <p:spPr>
          <a:xfrm>
            <a:off x="1947165" y="1987648"/>
            <a:ext cx="3972022" cy="350300"/>
          </a:xfrm>
          <a:solidFill>
            <a:schemeClr val="bg1">
              <a:lumMod val="95000"/>
              <a:alpha val="90000"/>
            </a:schemeClr>
          </a:solidFill>
        </p:spPr>
        <p:txBody>
          <a:bodyPr lIns="180000" tIns="180000" rIns="180000" bIns="180000" anchor="ctr" anchorCtr="0">
            <a:noAutofit/>
          </a:bodyPr>
          <a:lstStyle>
            <a:lvl1pPr marL="0" indent="0">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sp>
        <p:nvSpPr>
          <p:cNvPr id="38" name="Picture Placeholder 26">
            <a:extLst>
              <a:ext uri="{FF2B5EF4-FFF2-40B4-BE49-F238E27FC236}">
                <a16:creationId xmlns:a16="http://schemas.microsoft.com/office/drawing/2014/main" id="{A23D5FED-E5C5-41C5-AC8B-1441BD6C75DA}"/>
              </a:ext>
            </a:extLst>
          </p:cNvPr>
          <p:cNvSpPr>
            <a:spLocks noGrp="1" noChangeAspect="1"/>
          </p:cNvSpPr>
          <p:nvPr>
            <p:ph type="pic" sz="quarter" idx="18" hasCustomPrompt="1"/>
          </p:nvPr>
        </p:nvSpPr>
        <p:spPr>
          <a:xfrm>
            <a:off x="6247195" y="848926"/>
            <a:ext cx="1620000" cy="1618895"/>
          </a:xfrm>
          <a:prstGeom prst="ellipse">
            <a:avLst/>
          </a:prstGeom>
          <a:solidFill>
            <a:srgbClr val="056B70"/>
          </a:solidFill>
        </p:spPr>
        <p:txBody>
          <a:bodyPr anchor="ctr">
            <a:normAutofit/>
          </a:bodyPr>
          <a:lstStyle>
            <a:lvl1pPr marL="0" indent="0" algn="ctr">
              <a:buNone/>
              <a:defRPr sz="1600">
                <a:solidFill>
                  <a:schemeClr val="bg1"/>
                </a:solidFill>
                <a:latin typeface="+mj-lt"/>
              </a:defRPr>
            </a:lvl1pPr>
          </a:lstStyle>
          <a:p>
            <a:r>
              <a:rPr lang="en-US" dirty="0"/>
              <a:t>Speakers picture</a:t>
            </a:r>
          </a:p>
        </p:txBody>
      </p:sp>
      <p:sp>
        <p:nvSpPr>
          <p:cNvPr id="39" name="Text Placeholder 4">
            <a:extLst>
              <a:ext uri="{FF2B5EF4-FFF2-40B4-BE49-F238E27FC236}">
                <a16:creationId xmlns:a16="http://schemas.microsoft.com/office/drawing/2014/main" id="{003984A4-B0BE-42A3-BA13-5AD166866972}"/>
              </a:ext>
            </a:extLst>
          </p:cNvPr>
          <p:cNvSpPr>
            <a:spLocks noGrp="1"/>
          </p:cNvSpPr>
          <p:nvPr>
            <p:ph type="body" sz="quarter" idx="19" hasCustomPrompt="1"/>
          </p:nvPr>
        </p:nvSpPr>
        <p:spPr>
          <a:xfrm>
            <a:off x="8023130" y="960815"/>
            <a:ext cx="3972022" cy="526350"/>
          </a:xfrm>
          <a:solidFill>
            <a:schemeClr val="bg1">
              <a:lumMod val="95000"/>
              <a:alpha val="90000"/>
            </a:schemeClr>
          </a:solidFill>
        </p:spPr>
        <p:txBody>
          <a:bodyPr lIns="180000" tIns="180000" rIns="180000" bIns="180000" anchor="ctr" anchorCtr="0">
            <a:noAutofit/>
          </a:bodyPr>
          <a:lstStyle>
            <a:lvl1pPr marL="0" indent="0">
              <a:buNone/>
              <a:defRPr sz="2800" cap="all"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40" name="Text Placeholder 4">
            <a:extLst>
              <a:ext uri="{FF2B5EF4-FFF2-40B4-BE49-F238E27FC236}">
                <a16:creationId xmlns:a16="http://schemas.microsoft.com/office/drawing/2014/main" id="{3DE1CCBA-54A5-4A97-AD61-3B8DAF2498D6}"/>
              </a:ext>
            </a:extLst>
          </p:cNvPr>
          <p:cNvSpPr>
            <a:spLocks noGrp="1"/>
          </p:cNvSpPr>
          <p:nvPr>
            <p:ph type="body" sz="quarter" idx="20" hasCustomPrompt="1"/>
          </p:nvPr>
        </p:nvSpPr>
        <p:spPr>
          <a:xfrm>
            <a:off x="8019480" y="1562237"/>
            <a:ext cx="3972022" cy="350299"/>
          </a:xfrm>
          <a:solidFill>
            <a:schemeClr val="bg1">
              <a:lumMod val="95000"/>
              <a:alpha val="90000"/>
            </a:schemeClr>
          </a:solidFill>
        </p:spPr>
        <p:txBody>
          <a:bodyPr lIns="180000" tIns="180000" rIns="180000" bIns="180000" anchor="ctr" anchorCtr="0">
            <a:noAutofit/>
          </a:bodyPr>
          <a:lstStyle>
            <a:lvl1pPr marL="0" indent="0">
              <a:buNone/>
              <a:defRPr sz="18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Title</a:t>
            </a:r>
          </a:p>
        </p:txBody>
      </p:sp>
      <p:sp>
        <p:nvSpPr>
          <p:cNvPr id="41" name="Text Placeholder 4">
            <a:extLst>
              <a:ext uri="{FF2B5EF4-FFF2-40B4-BE49-F238E27FC236}">
                <a16:creationId xmlns:a16="http://schemas.microsoft.com/office/drawing/2014/main" id="{AF319B09-340A-4368-B34C-7C9FB5343F1D}"/>
              </a:ext>
            </a:extLst>
          </p:cNvPr>
          <p:cNvSpPr>
            <a:spLocks noGrp="1"/>
          </p:cNvSpPr>
          <p:nvPr>
            <p:ph type="body" sz="quarter" idx="21" hasCustomPrompt="1"/>
          </p:nvPr>
        </p:nvSpPr>
        <p:spPr>
          <a:xfrm>
            <a:off x="8019480" y="1975203"/>
            <a:ext cx="3972022" cy="350300"/>
          </a:xfrm>
          <a:solidFill>
            <a:schemeClr val="bg1">
              <a:lumMod val="95000"/>
              <a:alpha val="90000"/>
            </a:schemeClr>
          </a:solidFill>
        </p:spPr>
        <p:txBody>
          <a:bodyPr lIns="180000" tIns="180000" rIns="180000" bIns="180000" anchor="ctr" anchorCtr="0">
            <a:noAutofit/>
          </a:bodyPr>
          <a:lstStyle>
            <a:lvl1pPr marL="0" indent="0">
              <a:buNone/>
              <a:defRPr sz="18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Company</a:t>
            </a:r>
          </a:p>
        </p:txBody>
      </p:sp>
      <p:pic>
        <p:nvPicPr>
          <p:cNvPr id="42" name="Imagen 41">
            <a:extLst>
              <a:ext uri="{FF2B5EF4-FFF2-40B4-BE49-F238E27FC236}">
                <a16:creationId xmlns:a16="http://schemas.microsoft.com/office/drawing/2014/main" id="{348F22AF-1883-40E9-9D21-E3A665B0C984}"/>
              </a:ext>
            </a:extLst>
          </p:cNvPr>
          <p:cNvPicPr>
            <a:picLocks noChangeAspect="1"/>
          </p:cNvPicPr>
          <p:nvPr userDrawn="1"/>
        </p:nvPicPr>
        <p:blipFill>
          <a:blip r:embed="rId2"/>
          <a:stretch>
            <a:fillRect/>
          </a:stretch>
        </p:blipFill>
        <p:spPr>
          <a:xfrm>
            <a:off x="6908616" y="3140974"/>
            <a:ext cx="360000" cy="292679"/>
          </a:xfrm>
          <a:prstGeom prst="rect">
            <a:avLst/>
          </a:prstGeom>
        </p:spPr>
      </p:pic>
      <p:pic>
        <p:nvPicPr>
          <p:cNvPr id="47" name="Imagen 46">
            <a:extLst>
              <a:ext uri="{FF2B5EF4-FFF2-40B4-BE49-F238E27FC236}">
                <a16:creationId xmlns:a16="http://schemas.microsoft.com/office/drawing/2014/main" id="{94292FD1-60B6-4534-91EE-6D615546885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08616" y="2701846"/>
            <a:ext cx="360000" cy="360000"/>
          </a:xfrm>
          <a:prstGeom prst="rect">
            <a:avLst/>
          </a:prstGeom>
        </p:spPr>
      </p:pic>
      <p:grpSp>
        <p:nvGrpSpPr>
          <p:cNvPr id="3" name="Grupo 2">
            <a:extLst>
              <a:ext uri="{FF2B5EF4-FFF2-40B4-BE49-F238E27FC236}">
                <a16:creationId xmlns:a16="http://schemas.microsoft.com/office/drawing/2014/main" id="{C7E97F3F-473F-47F6-B035-B0B15D8977C9}"/>
              </a:ext>
            </a:extLst>
          </p:cNvPr>
          <p:cNvGrpSpPr/>
          <p:nvPr userDrawn="1"/>
        </p:nvGrpSpPr>
        <p:grpSpPr>
          <a:xfrm>
            <a:off x="6926616" y="3558639"/>
            <a:ext cx="324000" cy="324000"/>
            <a:chOff x="6926616" y="3558639"/>
            <a:chExt cx="324000" cy="324000"/>
          </a:xfrm>
        </p:grpSpPr>
        <p:sp>
          <p:nvSpPr>
            <p:cNvPr id="2" name="Rectángulo 1">
              <a:extLst>
                <a:ext uri="{FF2B5EF4-FFF2-40B4-BE49-F238E27FC236}">
                  <a16:creationId xmlns:a16="http://schemas.microsoft.com/office/drawing/2014/main" id="{1A327F06-D9CC-43F7-A309-B5EB32555A65}"/>
                </a:ext>
              </a:extLst>
            </p:cNvPr>
            <p:cNvSpPr/>
            <p:nvPr userDrawn="1"/>
          </p:nvSpPr>
          <p:spPr>
            <a:xfrm>
              <a:off x="6936804" y="3569827"/>
              <a:ext cx="295052" cy="292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Freeform 9">
              <a:extLst>
                <a:ext uri="{FF2B5EF4-FFF2-40B4-BE49-F238E27FC236}">
                  <a16:creationId xmlns:a16="http://schemas.microsoft.com/office/drawing/2014/main" id="{27FCAEFF-57E0-4A75-8AC4-E53C241B2FE9}"/>
                </a:ext>
              </a:extLst>
            </p:cNvPr>
            <p:cNvSpPr>
              <a:spLocks noChangeAspect="1" noEditPoints="1"/>
            </p:cNvSpPr>
            <p:nvPr userDrawn="1"/>
          </p:nvSpPr>
          <p:spPr bwMode="auto">
            <a:xfrm>
              <a:off x="6926616" y="3558639"/>
              <a:ext cx="324000" cy="324000"/>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0097BD"/>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49" name="Text Placeholder 4">
            <a:extLst>
              <a:ext uri="{FF2B5EF4-FFF2-40B4-BE49-F238E27FC236}">
                <a16:creationId xmlns:a16="http://schemas.microsoft.com/office/drawing/2014/main" id="{7E4FB6F8-343E-430A-AD50-592228AF6E09}"/>
              </a:ext>
            </a:extLst>
          </p:cNvPr>
          <p:cNvSpPr>
            <a:spLocks noGrp="1"/>
          </p:cNvSpPr>
          <p:nvPr>
            <p:ph type="body" sz="quarter" idx="22" hasCustomPrompt="1"/>
          </p:nvPr>
        </p:nvSpPr>
        <p:spPr>
          <a:xfrm>
            <a:off x="7362014" y="2693406"/>
            <a:ext cx="4629488"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50" name="Text Placeholder 4">
            <a:extLst>
              <a:ext uri="{FF2B5EF4-FFF2-40B4-BE49-F238E27FC236}">
                <a16:creationId xmlns:a16="http://schemas.microsoft.com/office/drawing/2014/main" id="{9B46BC94-52A5-4D27-97C8-1F01DCF39E65}"/>
              </a:ext>
            </a:extLst>
          </p:cNvPr>
          <p:cNvSpPr>
            <a:spLocks noGrp="1"/>
          </p:cNvSpPr>
          <p:nvPr>
            <p:ph type="body" sz="quarter" idx="23" hasCustomPrompt="1"/>
          </p:nvPr>
        </p:nvSpPr>
        <p:spPr>
          <a:xfrm>
            <a:off x="7361967" y="3120546"/>
            <a:ext cx="4629487"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51" name="Text Placeholder 4">
            <a:extLst>
              <a:ext uri="{FF2B5EF4-FFF2-40B4-BE49-F238E27FC236}">
                <a16:creationId xmlns:a16="http://schemas.microsoft.com/office/drawing/2014/main" id="{37700ABB-A2A1-4046-A53B-6B8A38FA3B61}"/>
              </a:ext>
            </a:extLst>
          </p:cNvPr>
          <p:cNvSpPr>
            <a:spLocks noGrp="1"/>
          </p:cNvSpPr>
          <p:nvPr>
            <p:ph type="body" sz="quarter" idx="24" hasCustomPrompt="1"/>
          </p:nvPr>
        </p:nvSpPr>
        <p:spPr>
          <a:xfrm>
            <a:off x="7361968" y="3540639"/>
            <a:ext cx="4629486"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LinkedIn</a:t>
            </a:r>
          </a:p>
        </p:txBody>
      </p:sp>
      <p:sp>
        <p:nvSpPr>
          <p:cNvPr id="52" name="Text Placeholder 4">
            <a:extLst>
              <a:ext uri="{FF2B5EF4-FFF2-40B4-BE49-F238E27FC236}">
                <a16:creationId xmlns:a16="http://schemas.microsoft.com/office/drawing/2014/main" id="{D00D689D-F601-4848-8AB1-F672AD6676DD}"/>
              </a:ext>
            </a:extLst>
          </p:cNvPr>
          <p:cNvSpPr>
            <a:spLocks noGrp="1"/>
          </p:cNvSpPr>
          <p:nvPr>
            <p:ph type="body" sz="quarter" idx="25" hasCustomPrompt="1"/>
          </p:nvPr>
        </p:nvSpPr>
        <p:spPr>
          <a:xfrm>
            <a:off x="7362013" y="3961155"/>
            <a:ext cx="4629441" cy="1080000"/>
          </a:xfrm>
          <a:solidFill>
            <a:schemeClr val="bg1">
              <a:lumMod val="95000"/>
              <a:alpha val="90000"/>
            </a:schemeClr>
          </a:solidFill>
        </p:spPr>
        <p:txBody>
          <a:bodyPr lIns="180000" tIns="180000" rIns="180000" bIns="180000" anchor="t"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pic>
        <p:nvPicPr>
          <p:cNvPr id="60" name="Imagen 59">
            <a:extLst>
              <a:ext uri="{FF2B5EF4-FFF2-40B4-BE49-F238E27FC236}">
                <a16:creationId xmlns:a16="http://schemas.microsoft.com/office/drawing/2014/main" id="{76388F64-5346-4134-894B-C2BAB4F27B6F}"/>
              </a:ext>
            </a:extLst>
          </p:cNvPr>
          <p:cNvPicPr>
            <a:picLocks noChangeAspect="1"/>
          </p:cNvPicPr>
          <p:nvPr userDrawn="1"/>
        </p:nvPicPr>
        <p:blipFill>
          <a:blip r:embed="rId2"/>
          <a:stretch>
            <a:fillRect/>
          </a:stretch>
        </p:blipFill>
        <p:spPr>
          <a:xfrm>
            <a:off x="837378" y="3140949"/>
            <a:ext cx="360000" cy="292679"/>
          </a:xfrm>
          <a:prstGeom prst="rect">
            <a:avLst/>
          </a:prstGeom>
        </p:spPr>
      </p:pic>
      <p:pic>
        <p:nvPicPr>
          <p:cNvPr id="61" name="Imagen 60">
            <a:extLst>
              <a:ext uri="{FF2B5EF4-FFF2-40B4-BE49-F238E27FC236}">
                <a16:creationId xmlns:a16="http://schemas.microsoft.com/office/drawing/2014/main" id="{AF2BCE2B-36FA-45E9-A508-4B9A469D1E0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37378" y="2701821"/>
            <a:ext cx="360000" cy="360000"/>
          </a:xfrm>
          <a:prstGeom prst="rect">
            <a:avLst/>
          </a:prstGeom>
        </p:spPr>
      </p:pic>
      <p:sp>
        <p:nvSpPr>
          <p:cNvPr id="62" name="Freeform 9">
            <a:extLst>
              <a:ext uri="{FF2B5EF4-FFF2-40B4-BE49-F238E27FC236}">
                <a16:creationId xmlns:a16="http://schemas.microsoft.com/office/drawing/2014/main" id="{0C1F2F93-B0CD-4DE2-87E2-09636502E049}"/>
              </a:ext>
            </a:extLst>
          </p:cNvPr>
          <p:cNvSpPr>
            <a:spLocks noChangeAspect="1" noEditPoints="1"/>
          </p:cNvSpPr>
          <p:nvPr userDrawn="1"/>
        </p:nvSpPr>
        <p:spPr bwMode="auto">
          <a:xfrm>
            <a:off x="855378" y="3558614"/>
            <a:ext cx="324000" cy="324000"/>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rgbClr val="0097BD"/>
          </a:solidFill>
          <a:ln>
            <a:noFill/>
          </a:ln>
        </p:spPr>
        <p:txBody>
          <a:bodyPr vert="horz" wrap="square" lIns="91440" tIns="45720" rIns="91440" bIns="45720" numCol="1" anchor="t" anchorCtr="0" compatLnSpc="1">
            <a:prstTxWarp prst="textNoShape">
              <a:avLst/>
            </a:prstTxWarp>
          </a:bodyPr>
          <a:lstStyle/>
          <a:p>
            <a:endParaRPr lang="id-ID"/>
          </a:p>
        </p:txBody>
      </p:sp>
      <p:sp>
        <p:nvSpPr>
          <p:cNvPr id="66" name="Text Placeholder 4">
            <a:extLst>
              <a:ext uri="{FF2B5EF4-FFF2-40B4-BE49-F238E27FC236}">
                <a16:creationId xmlns:a16="http://schemas.microsoft.com/office/drawing/2014/main" id="{12C9FA2F-7F70-4109-AD82-A47080A61092}"/>
              </a:ext>
            </a:extLst>
          </p:cNvPr>
          <p:cNvSpPr>
            <a:spLocks noGrp="1"/>
          </p:cNvSpPr>
          <p:nvPr>
            <p:ph type="body" sz="quarter" idx="26" hasCustomPrompt="1"/>
          </p:nvPr>
        </p:nvSpPr>
        <p:spPr>
          <a:xfrm>
            <a:off x="1290776" y="2693381"/>
            <a:ext cx="4629488"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Blog</a:t>
            </a:r>
          </a:p>
        </p:txBody>
      </p:sp>
      <p:sp>
        <p:nvSpPr>
          <p:cNvPr id="67" name="Text Placeholder 4">
            <a:extLst>
              <a:ext uri="{FF2B5EF4-FFF2-40B4-BE49-F238E27FC236}">
                <a16:creationId xmlns:a16="http://schemas.microsoft.com/office/drawing/2014/main" id="{9F4D0BDA-BFAF-4270-ABCA-C629266BBC37}"/>
              </a:ext>
            </a:extLst>
          </p:cNvPr>
          <p:cNvSpPr>
            <a:spLocks noGrp="1"/>
          </p:cNvSpPr>
          <p:nvPr>
            <p:ph type="body" sz="quarter" idx="27" hasCustomPrompt="1"/>
          </p:nvPr>
        </p:nvSpPr>
        <p:spPr>
          <a:xfrm>
            <a:off x="1290729" y="3120521"/>
            <a:ext cx="4629487"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Twitter</a:t>
            </a:r>
          </a:p>
        </p:txBody>
      </p:sp>
      <p:sp>
        <p:nvSpPr>
          <p:cNvPr id="68" name="Text Placeholder 4">
            <a:extLst>
              <a:ext uri="{FF2B5EF4-FFF2-40B4-BE49-F238E27FC236}">
                <a16:creationId xmlns:a16="http://schemas.microsoft.com/office/drawing/2014/main" id="{107B232F-D81F-41BE-9C8B-3F621FC09606}"/>
              </a:ext>
            </a:extLst>
          </p:cNvPr>
          <p:cNvSpPr>
            <a:spLocks noGrp="1"/>
          </p:cNvSpPr>
          <p:nvPr>
            <p:ph type="body" sz="quarter" idx="28" hasCustomPrompt="1"/>
          </p:nvPr>
        </p:nvSpPr>
        <p:spPr>
          <a:xfrm>
            <a:off x="1290730" y="3540614"/>
            <a:ext cx="4629486" cy="360000"/>
          </a:xfrm>
          <a:solidFill>
            <a:schemeClr val="bg1">
              <a:lumMod val="95000"/>
              <a:alpha val="90000"/>
            </a:schemeClr>
          </a:solidFill>
        </p:spPr>
        <p:txBody>
          <a:bodyPr lIns="180000" tIns="180000" rIns="180000" bIns="180000" anchor="ctr"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LinkedIn</a:t>
            </a:r>
          </a:p>
        </p:txBody>
      </p:sp>
      <p:sp>
        <p:nvSpPr>
          <p:cNvPr id="70" name="Text Placeholder 4">
            <a:extLst>
              <a:ext uri="{FF2B5EF4-FFF2-40B4-BE49-F238E27FC236}">
                <a16:creationId xmlns:a16="http://schemas.microsoft.com/office/drawing/2014/main" id="{3877B289-0A55-4A3E-A092-7F6A28C5FFD7}"/>
              </a:ext>
            </a:extLst>
          </p:cNvPr>
          <p:cNvSpPr>
            <a:spLocks noGrp="1"/>
          </p:cNvSpPr>
          <p:nvPr>
            <p:ph type="body" sz="quarter" idx="29" hasCustomPrompt="1"/>
          </p:nvPr>
        </p:nvSpPr>
        <p:spPr>
          <a:xfrm>
            <a:off x="1290775" y="3961130"/>
            <a:ext cx="4629441" cy="1080000"/>
          </a:xfrm>
          <a:solidFill>
            <a:schemeClr val="bg1">
              <a:lumMod val="95000"/>
              <a:alpha val="90000"/>
            </a:schemeClr>
          </a:solidFill>
        </p:spPr>
        <p:txBody>
          <a:bodyPr lIns="180000" tIns="180000" rIns="180000" bIns="180000" anchor="t" anchorCtr="0">
            <a:noAutofit/>
          </a:bodyPr>
          <a:lstStyle>
            <a:lvl1pPr marL="0" indent="0">
              <a:buNone/>
              <a:defRPr sz="14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me…</a:t>
            </a:r>
          </a:p>
        </p:txBody>
      </p:sp>
    </p:spTree>
    <p:extLst>
      <p:ext uri="{BB962C8B-B14F-4D97-AF65-F5344CB8AC3E}">
        <p14:creationId xmlns:p14="http://schemas.microsoft.com/office/powerpoint/2010/main" val="14604131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aff Extra info (Right)">
    <p:spTree>
      <p:nvGrpSpPr>
        <p:cNvPr id="1" name=""/>
        <p:cNvGrpSpPr/>
        <p:nvPr/>
      </p:nvGrpSpPr>
      <p:grpSpPr>
        <a:xfrm>
          <a:off x="0" y="0"/>
          <a:ext cx="0" cy="0"/>
          <a:chOff x="0" y="0"/>
          <a:chExt cx="0" cy="0"/>
        </a:xfrm>
      </p:grpSpPr>
      <p:grpSp>
        <p:nvGrpSpPr>
          <p:cNvPr id="91" name="Group 4">
            <a:extLst>
              <a:ext uri="{FF2B5EF4-FFF2-40B4-BE49-F238E27FC236}">
                <a16:creationId xmlns:a16="http://schemas.microsoft.com/office/drawing/2014/main" id="{C945E476-BF46-4028-95AF-238A0CBFB5AC}"/>
              </a:ext>
            </a:extLst>
          </p:cNvPr>
          <p:cNvGrpSpPr/>
          <p:nvPr userDrawn="1"/>
        </p:nvGrpSpPr>
        <p:grpSpPr>
          <a:xfrm>
            <a:off x="7812000" y="-712800"/>
            <a:ext cx="4981868" cy="3747927"/>
            <a:chOff x="2432790" y="730250"/>
            <a:chExt cx="7132330" cy="5365749"/>
          </a:xfrm>
          <a:solidFill>
            <a:srgbClr val="B5C6CD"/>
          </a:solidFill>
        </p:grpSpPr>
        <p:sp>
          <p:nvSpPr>
            <p:cNvPr id="92" name="Freeform 5">
              <a:extLst>
                <a:ext uri="{FF2B5EF4-FFF2-40B4-BE49-F238E27FC236}">
                  <a16:creationId xmlns:a16="http://schemas.microsoft.com/office/drawing/2014/main" id="{338DA6AF-3260-4D52-9506-E2FFAEDF5AD6}"/>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
              <a:extLst>
                <a:ext uri="{FF2B5EF4-FFF2-40B4-BE49-F238E27FC236}">
                  <a16:creationId xmlns:a16="http://schemas.microsoft.com/office/drawing/2014/main" id="{828EEC31-616B-4BB3-870D-0B7667E385E6}"/>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
              <a:extLst>
                <a:ext uri="{FF2B5EF4-FFF2-40B4-BE49-F238E27FC236}">
                  <a16:creationId xmlns:a16="http://schemas.microsoft.com/office/drawing/2014/main" id="{27EF5991-F498-4100-B4A6-F4EF17706D08}"/>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46806471-BE01-4A6F-8F72-66D981863B00}"/>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EECDC6D9-2759-49B5-A931-8F5D4F301606}"/>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
              <a:extLst>
                <a:ext uri="{FF2B5EF4-FFF2-40B4-BE49-F238E27FC236}">
                  <a16:creationId xmlns:a16="http://schemas.microsoft.com/office/drawing/2014/main" id="{A3A4C149-228D-462C-9392-90CD58C78C2F}"/>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1">
              <a:extLst>
                <a:ext uri="{FF2B5EF4-FFF2-40B4-BE49-F238E27FC236}">
                  <a16:creationId xmlns:a16="http://schemas.microsoft.com/office/drawing/2014/main" id="{6D499FCC-5992-431B-9290-43E9F377210B}"/>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2">
              <a:extLst>
                <a:ext uri="{FF2B5EF4-FFF2-40B4-BE49-F238E27FC236}">
                  <a16:creationId xmlns:a16="http://schemas.microsoft.com/office/drawing/2014/main" id="{8A907C54-A800-44CA-B400-8031D629BD55}"/>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3">
              <a:extLst>
                <a:ext uri="{FF2B5EF4-FFF2-40B4-BE49-F238E27FC236}">
                  <a16:creationId xmlns:a16="http://schemas.microsoft.com/office/drawing/2014/main" id="{95D76755-C634-4F04-9897-309DC22E009A}"/>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5">
              <a:extLst>
                <a:ext uri="{FF2B5EF4-FFF2-40B4-BE49-F238E27FC236}">
                  <a16:creationId xmlns:a16="http://schemas.microsoft.com/office/drawing/2014/main" id="{7F7B51C9-077A-4870-908E-61348F6C2287}"/>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6">
              <a:extLst>
                <a:ext uri="{FF2B5EF4-FFF2-40B4-BE49-F238E27FC236}">
                  <a16:creationId xmlns:a16="http://schemas.microsoft.com/office/drawing/2014/main" id="{CF1C920B-BC31-4313-A96E-9052C12C7D3F}"/>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3">
              <a:extLst>
                <a:ext uri="{FF2B5EF4-FFF2-40B4-BE49-F238E27FC236}">
                  <a16:creationId xmlns:a16="http://schemas.microsoft.com/office/drawing/2014/main" id="{3E5A68B4-4AD8-488A-B73A-67D8222FCF60}"/>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
              <a:extLst>
                <a:ext uri="{FF2B5EF4-FFF2-40B4-BE49-F238E27FC236}">
                  <a16:creationId xmlns:a16="http://schemas.microsoft.com/office/drawing/2014/main" id="{DDCC37C9-12EE-4E54-91C4-0B95BEE42E92}"/>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5">
              <a:extLst>
                <a:ext uri="{FF2B5EF4-FFF2-40B4-BE49-F238E27FC236}">
                  <a16:creationId xmlns:a16="http://schemas.microsoft.com/office/drawing/2014/main" id="{810566AB-F9DE-488C-8283-4A7C36F59722}"/>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
              <a:extLst>
                <a:ext uri="{FF2B5EF4-FFF2-40B4-BE49-F238E27FC236}">
                  <a16:creationId xmlns:a16="http://schemas.microsoft.com/office/drawing/2014/main" id="{51C75B94-4214-4F52-990C-833BB9CA9657}"/>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3">
              <a:extLst>
                <a:ext uri="{FF2B5EF4-FFF2-40B4-BE49-F238E27FC236}">
                  <a16:creationId xmlns:a16="http://schemas.microsoft.com/office/drawing/2014/main" id="{4296275E-998A-414C-8D22-74F06AF422D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
              <a:extLst>
                <a:ext uri="{FF2B5EF4-FFF2-40B4-BE49-F238E27FC236}">
                  <a16:creationId xmlns:a16="http://schemas.microsoft.com/office/drawing/2014/main" id="{58FBF55D-67AA-48B1-A338-3D86C0FF2904}"/>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
              <a:extLst>
                <a:ext uri="{FF2B5EF4-FFF2-40B4-BE49-F238E27FC236}">
                  <a16:creationId xmlns:a16="http://schemas.microsoft.com/office/drawing/2014/main" id="{D08891E9-1F74-4ACD-8801-E69F38E8D70C}"/>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hidden="1"/>
          <p:cNvGrpSpPr/>
          <p:nvPr userDrawn="1"/>
        </p:nvGrpSpPr>
        <p:grpSpPr>
          <a:xfrm>
            <a:off x="7813397" y="-713781"/>
            <a:ext cx="4981868" cy="3747927"/>
            <a:chOff x="2432790" y="730250"/>
            <a:chExt cx="7132330" cy="5365749"/>
          </a:xfrm>
          <a:solidFill>
            <a:srgbClr val="056B70"/>
          </a:solidFill>
        </p:grpSpPr>
        <p:sp>
          <p:nvSpPr>
            <p:cNvPr id="6" name="Freeform 5"/>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0" name="Título 1">
            <a:extLst>
              <a:ext uri="{FF2B5EF4-FFF2-40B4-BE49-F238E27FC236}">
                <a16:creationId xmlns:a16="http://schemas.microsoft.com/office/drawing/2014/main" id="{98D06922-A180-4194-ACEC-953D5103F4CE}"/>
              </a:ext>
            </a:extLst>
          </p:cNvPr>
          <p:cNvSpPr>
            <a:spLocks noGrp="1"/>
          </p:cNvSpPr>
          <p:nvPr>
            <p:ph type="title" hasCustomPrompt="1"/>
          </p:nvPr>
        </p:nvSpPr>
        <p:spPr>
          <a:xfrm>
            <a:off x="515097" y="411941"/>
            <a:ext cx="11151917" cy="666423"/>
          </a:xfrm>
        </p:spPr>
        <p:txBody>
          <a:bodyPr>
            <a:noAutofit/>
          </a:bodyPr>
          <a:lstStyle>
            <a:lvl1pPr marL="0" algn="l" defTabSz="914400" rtl="0" eaLnBrk="1" latinLnBrk="0" hangingPunct="1">
              <a:lnSpc>
                <a:spcPct val="100000"/>
              </a:lnSpc>
              <a:spcBef>
                <a:spcPct val="0"/>
              </a:spcBef>
              <a:buNone/>
              <a:defRPr lang="es-ES" sz="4400" kern="1200" dirty="0">
                <a:solidFill>
                  <a:srgbClr val="056B70"/>
                </a:solidFill>
                <a:latin typeface="+mj-lt"/>
                <a:ea typeface="+mn-ea"/>
                <a:cs typeface="+mn-cs"/>
              </a:defRPr>
            </a:lvl1pPr>
          </a:lstStyle>
          <a:p>
            <a:r>
              <a:rPr lang="es-ES" dirty="0" err="1"/>
              <a:t>Slide</a:t>
            </a:r>
            <a:r>
              <a:rPr lang="es-ES" dirty="0"/>
              <a:t> </a:t>
            </a:r>
            <a:r>
              <a:rPr lang="es-ES" dirty="0" err="1"/>
              <a:t>title</a:t>
            </a:r>
            <a:endParaRPr lang="es-ES" dirty="0"/>
          </a:p>
        </p:txBody>
      </p:sp>
      <p:sp>
        <p:nvSpPr>
          <p:cNvPr id="61" name="Text Placeholder 4">
            <a:extLst>
              <a:ext uri="{FF2B5EF4-FFF2-40B4-BE49-F238E27FC236}">
                <a16:creationId xmlns:a16="http://schemas.microsoft.com/office/drawing/2014/main" id="{9F18853C-7D08-473C-A37D-BE5177E38A5C}"/>
              </a:ext>
            </a:extLst>
          </p:cNvPr>
          <p:cNvSpPr>
            <a:spLocks noGrp="1"/>
          </p:cNvSpPr>
          <p:nvPr>
            <p:ph type="body" sz="quarter" idx="10" hasCustomPrompt="1"/>
          </p:nvPr>
        </p:nvSpPr>
        <p:spPr>
          <a:xfrm>
            <a:off x="5358041" y="1238486"/>
            <a:ext cx="6302517" cy="4878080"/>
          </a:xfrm>
          <a:prstGeom prst="rect">
            <a:avLst/>
          </a:prstGeom>
        </p:spPr>
        <p:txBody>
          <a:bodyPr/>
          <a:lstStyle>
            <a:lvl1pPr marL="0" indent="0">
              <a:spcBef>
                <a:spcPts val="1800"/>
              </a:spcBef>
              <a:buNone/>
              <a:defRPr sz="3001">
                <a:solidFill>
                  <a:srgbClr val="333333"/>
                </a:solidFill>
                <a:latin typeface="+mj-lt"/>
              </a:defRPr>
            </a:lvl1pPr>
            <a:lvl2pPr marL="0" indent="0">
              <a:buNone/>
              <a:defRPr sz="1500">
                <a:solidFill>
                  <a:srgbClr val="333333"/>
                </a:solidFill>
              </a:defRPr>
            </a:lvl2pPr>
            <a:lvl3pPr marL="173878" indent="0">
              <a:buNone/>
              <a:defRPr sz="1500">
                <a:solidFill>
                  <a:srgbClr val="333333"/>
                </a:solidFill>
              </a:defRPr>
            </a:lvl3pPr>
            <a:lvl4pPr marL="342991" indent="0">
              <a:buNone/>
              <a:defRPr sz="1500">
                <a:solidFill>
                  <a:srgbClr val="333333"/>
                </a:solidFill>
              </a:defRPr>
            </a:lvl4pPr>
            <a:lvl5pPr marL="520442" indent="0">
              <a:buNone/>
              <a:defRPr sz="1500">
                <a:solidFill>
                  <a:srgbClr val="3333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5" name="Grupo 44">
            <a:extLst>
              <a:ext uri="{FF2B5EF4-FFF2-40B4-BE49-F238E27FC236}">
                <a16:creationId xmlns:a16="http://schemas.microsoft.com/office/drawing/2014/main" id="{2056FF5B-231D-4DDF-B32B-5F054B31D790}"/>
              </a:ext>
            </a:extLst>
          </p:cNvPr>
          <p:cNvGrpSpPr/>
          <p:nvPr userDrawn="1"/>
        </p:nvGrpSpPr>
        <p:grpSpPr>
          <a:xfrm>
            <a:off x="79022" y="6274420"/>
            <a:ext cx="1676400" cy="495108"/>
            <a:chOff x="10115551" y="5745959"/>
            <a:chExt cx="1676400" cy="495108"/>
          </a:xfrm>
        </p:grpSpPr>
        <p:sp>
          <p:nvSpPr>
            <p:cNvPr id="70" name="CuadroTexto 69">
              <a:extLst>
                <a:ext uri="{FF2B5EF4-FFF2-40B4-BE49-F238E27FC236}">
                  <a16:creationId xmlns:a16="http://schemas.microsoft.com/office/drawing/2014/main" id="{0A1F5D77-AE62-47EE-B2B2-76B5008FADE9}"/>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71" name="Imagen 70">
              <a:extLst>
                <a:ext uri="{FF2B5EF4-FFF2-40B4-BE49-F238E27FC236}">
                  <a16:creationId xmlns:a16="http://schemas.microsoft.com/office/drawing/2014/main" id="{F97714D9-37E5-4A77-AE70-3925C883D119}"/>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Tree>
    <p:extLst>
      <p:ext uri="{BB962C8B-B14F-4D97-AF65-F5344CB8AC3E}">
        <p14:creationId xmlns:p14="http://schemas.microsoft.com/office/powerpoint/2010/main" val="3913285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ar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4C75D4A4-1BD0-4560-B8F6-C4AA8C2DD181}"/>
              </a:ext>
            </a:extLst>
          </p:cNvPr>
          <p:cNvGrpSpPr/>
          <p:nvPr userDrawn="1"/>
        </p:nvGrpSpPr>
        <p:grpSpPr>
          <a:xfrm>
            <a:off x="10436578" y="6274420"/>
            <a:ext cx="1676400" cy="495108"/>
            <a:chOff x="10115551" y="5745959"/>
            <a:chExt cx="1676400" cy="495108"/>
          </a:xfrm>
        </p:grpSpPr>
        <p:sp>
          <p:nvSpPr>
            <p:cNvPr id="6" name="CuadroTexto 5">
              <a:extLst>
                <a:ext uri="{FF2B5EF4-FFF2-40B4-BE49-F238E27FC236}">
                  <a16:creationId xmlns:a16="http://schemas.microsoft.com/office/drawing/2014/main" id="{D31259CC-DE27-44CB-A3C5-9EC0120E08DC}"/>
                </a:ext>
              </a:extLst>
            </p:cNvPr>
            <p:cNvSpPr txBox="1"/>
            <p:nvPr userDrawn="1"/>
          </p:nvSpPr>
          <p:spPr>
            <a:xfrm>
              <a:off x="10115551" y="5745959"/>
              <a:ext cx="1676400" cy="495108"/>
            </a:xfrm>
            <a:prstGeom prst="rect">
              <a:avLst/>
            </a:prstGeom>
            <a:solidFill>
              <a:schemeClr val="bg1">
                <a:lumMod val="95000"/>
                <a:alpha val="85000"/>
              </a:schemeClr>
            </a:solid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7" name="Imagen 6">
              <a:extLst>
                <a:ext uri="{FF2B5EF4-FFF2-40B4-BE49-F238E27FC236}">
                  <a16:creationId xmlns:a16="http://schemas.microsoft.com/office/drawing/2014/main" id="{41A5087E-9F24-4B19-ACA1-4AFA7A70C095}"/>
                </a:ext>
              </a:extLst>
            </p:cNvPr>
            <p:cNvPicPr>
              <a:picLocks noChangeAspect="1"/>
            </p:cNvPicPr>
            <p:nvPr userDrawn="1"/>
          </p:nvPicPr>
          <p:blipFill>
            <a:blip r:embed="rId3"/>
            <a:stretch>
              <a:fillRect/>
            </a:stretch>
          </p:blipFill>
          <p:spPr>
            <a:xfrm>
              <a:off x="10253695" y="5867440"/>
              <a:ext cx="348003" cy="282925"/>
            </a:xfrm>
            <a:prstGeom prst="rect">
              <a:avLst/>
            </a:prstGeom>
          </p:spPr>
        </p:pic>
      </p:grpSp>
      <p:sp>
        <p:nvSpPr>
          <p:cNvPr id="15" name="Rectángulo 14">
            <a:extLst>
              <a:ext uri="{FF2B5EF4-FFF2-40B4-BE49-F238E27FC236}">
                <a16:creationId xmlns:a16="http://schemas.microsoft.com/office/drawing/2014/main" id="{64586CF8-2CE0-4BD4-A9DF-1C27B983FC15}"/>
              </a:ext>
            </a:extLst>
          </p:cNvPr>
          <p:cNvSpPr/>
          <p:nvPr userDrawn="1"/>
        </p:nvSpPr>
        <p:spPr>
          <a:xfrm>
            <a:off x="5392851" y="4017802"/>
            <a:ext cx="1749197" cy="369332"/>
          </a:xfrm>
          <a:prstGeom prst="rect">
            <a:avLst/>
          </a:prstGeom>
        </p:spPr>
        <p:txBody>
          <a:bodyPr wrap="none">
            <a:spAutoFit/>
          </a:bodyPr>
          <a:lstStyle/>
          <a:p>
            <a:pPr lvl="0"/>
            <a:r>
              <a:rPr lang="es-ES" sz="1800" b="0" kern="1200" noProof="0" dirty="0">
                <a:solidFill>
                  <a:srgbClr val="FFFFFF"/>
                </a:solidFill>
                <a:latin typeface="Segoe UI" panose="020B0502040204020203" pitchFamily="34" charset="0"/>
                <a:ea typeface="+mn-ea"/>
                <a:cs typeface="Segoe UI" panose="020B0502040204020203" pitchFamily="34" charset="0"/>
              </a:rPr>
              <a:t>June 22</a:t>
            </a:r>
            <a:r>
              <a:rPr lang="en-US" sz="1800" b="0" kern="1200" baseline="30000" noProof="0" dirty="0">
                <a:solidFill>
                  <a:srgbClr val="FFFFFF"/>
                </a:solidFill>
                <a:latin typeface="Segoe UI" panose="020B0502040204020203" pitchFamily="34" charset="0"/>
                <a:ea typeface="+mn-ea"/>
                <a:cs typeface="Segoe UI" panose="020B0502040204020203" pitchFamily="34" charset="0"/>
              </a:rPr>
              <a:t>nd</a:t>
            </a:r>
            <a:r>
              <a:rPr lang="en-US" sz="1800" b="0" kern="1200" dirty="0">
                <a:solidFill>
                  <a:srgbClr val="FFFFFF"/>
                </a:solidFill>
                <a:latin typeface="Segoe UI" panose="020B0502040204020203" pitchFamily="34" charset="0"/>
                <a:ea typeface="+mn-ea"/>
                <a:cs typeface="Segoe UI" panose="020B0502040204020203" pitchFamily="34" charset="0"/>
              </a:rPr>
              <a:t>, </a:t>
            </a:r>
            <a:r>
              <a:rPr lang="es-ES" sz="1800" b="0" kern="1200" dirty="0">
                <a:solidFill>
                  <a:srgbClr val="FFFFFF"/>
                </a:solidFill>
                <a:latin typeface="Segoe UI" panose="020B0502040204020203" pitchFamily="34" charset="0"/>
                <a:ea typeface="+mn-ea"/>
                <a:cs typeface="Segoe UI" panose="020B0502040204020203" pitchFamily="34" charset="0"/>
              </a:rPr>
              <a:t>2019</a:t>
            </a:r>
          </a:p>
        </p:txBody>
      </p:sp>
      <p:sp>
        <p:nvSpPr>
          <p:cNvPr id="16" name="Rectángulo 15" hidden="1">
            <a:extLst>
              <a:ext uri="{FF2B5EF4-FFF2-40B4-BE49-F238E27FC236}">
                <a16:creationId xmlns:a16="http://schemas.microsoft.com/office/drawing/2014/main" id="{A327EA2F-7D14-4DDC-A6B3-4CAF182C0689}"/>
              </a:ext>
            </a:extLst>
          </p:cNvPr>
          <p:cNvSpPr/>
          <p:nvPr userDrawn="1"/>
        </p:nvSpPr>
        <p:spPr>
          <a:xfrm>
            <a:off x="4299673" y="1769319"/>
            <a:ext cx="3592650" cy="707886"/>
          </a:xfrm>
          <a:prstGeom prst="rect">
            <a:avLst/>
          </a:prstGeom>
        </p:spPr>
        <p:txBody>
          <a:bodyPr wrap="none">
            <a:spAutoFit/>
          </a:bodyPr>
          <a:lstStyle/>
          <a:p>
            <a:pPr lvl="0"/>
            <a:r>
              <a:rPr lang="en-US" sz="4000" noProof="0" dirty="0">
                <a:solidFill>
                  <a:srgbClr val="FFFFFF"/>
                </a:solidFill>
                <a:latin typeface="+mj-lt"/>
              </a:rPr>
              <a:t>Session Name</a:t>
            </a:r>
          </a:p>
        </p:txBody>
      </p:sp>
      <p:sp>
        <p:nvSpPr>
          <p:cNvPr id="17" name="Rectángulo 16" hidden="1">
            <a:extLst>
              <a:ext uri="{FF2B5EF4-FFF2-40B4-BE49-F238E27FC236}">
                <a16:creationId xmlns:a16="http://schemas.microsoft.com/office/drawing/2014/main" id="{53375FB5-AD11-40D0-B8D0-F6C3BBC39502}"/>
              </a:ext>
            </a:extLst>
          </p:cNvPr>
          <p:cNvSpPr/>
          <p:nvPr userDrawn="1"/>
        </p:nvSpPr>
        <p:spPr>
          <a:xfrm>
            <a:off x="5118005" y="4652575"/>
            <a:ext cx="1955985" cy="400110"/>
          </a:xfrm>
          <a:prstGeom prst="rect">
            <a:avLst/>
          </a:prstGeom>
        </p:spPr>
        <p:txBody>
          <a:bodyPr wrap="none">
            <a:spAutoFit/>
          </a:bodyPr>
          <a:lstStyle/>
          <a:p>
            <a:pPr lvl="0"/>
            <a:r>
              <a:rPr lang="es-ES" sz="2000" dirty="0">
                <a:solidFill>
                  <a:srgbClr val="FFFFFF"/>
                </a:solidFill>
                <a:latin typeface="+mj-lt"/>
              </a:rPr>
              <a:t>Speaker </a:t>
            </a:r>
            <a:r>
              <a:rPr lang="es-ES" sz="2000" dirty="0" err="1">
                <a:solidFill>
                  <a:srgbClr val="FFFFFF"/>
                </a:solidFill>
                <a:latin typeface="+mj-lt"/>
              </a:rPr>
              <a:t>Name</a:t>
            </a:r>
            <a:endParaRPr lang="es-ES" sz="2000" dirty="0">
              <a:solidFill>
                <a:srgbClr val="FFFFFF"/>
              </a:solidFill>
              <a:latin typeface="+mj-lt"/>
            </a:endParaRPr>
          </a:p>
        </p:txBody>
      </p:sp>
    </p:spTree>
    <p:extLst>
      <p:ext uri="{BB962C8B-B14F-4D97-AF65-F5344CB8AC3E}">
        <p14:creationId xmlns:p14="http://schemas.microsoft.com/office/powerpoint/2010/main" val="423020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mandatory)">
    <p:spTree>
      <p:nvGrpSpPr>
        <p:cNvPr id="1" name=""/>
        <p:cNvGrpSpPr/>
        <p:nvPr/>
      </p:nvGrpSpPr>
      <p:grpSpPr>
        <a:xfrm>
          <a:off x="0" y="0"/>
          <a:ext cx="0" cy="0"/>
          <a:chOff x="0" y="0"/>
          <a:chExt cx="0" cy="0"/>
        </a:xfrm>
      </p:grpSpPr>
      <p:grpSp>
        <p:nvGrpSpPr>
          <p:cNvPr id="81" name="Group 4">
            <a:extLst>
              <a:ext uri="{FF2B5EF4-FFF2-40B4-BE49-F238E27FC236}">
                <a16:creationId xmlns:a16="http://schemas.microsoft.com/office/drawing/2014/main" id="{BC227C12-0D7B-4BAA-965D-4CA9DB1D9761}"/>
              </a:ext>
            </a:extLst>
          </p:cNvPr>
          <p:cNvGrpSpPr/>
          <p:nvPr userDrawn="1"/>
        </p:nvGrpSpPr>
        <p:grpSpPr>
          <a:xfrm>
            <a:off x="7965797" y="-561381"/>
            <a:ext cx="4981868" cy="3747927"/>
            <a:chOff x="2432790" y="730250"/>
            <a:chExt cx="7132330" cy="5365749"/>
          </a:xfrm>
          <a:solidFill>
            <a:srgbClr val="B5C6CD"/>
          </a:solidFill>
        </p:grpSpPr>
        <p:sp>
          <p:nvSpPr>
            <p:cNvPr id="82" name="Freeform 5">
              <a:extLst>
                <a:ext uri="{FF2B5EF4-FFF2-40B4-BE49-F238E27FC236}">
                  <a16:creationId xmlns:a16="http://schemas.microsoft.com/office/drawing/2014/main" id="{0556950C-2B27-4F49-8D55-EFD295E4A493}"/>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
              <a:extLst>
                <a:ext uri="{FF2B5EF4-FFF2-40B4-BE49-F238E27FC236}">
                  <a16:creationId xmlns:a16="http://schemas.microsoft.com/office/drawing/2014/main" id="{5C773D5B-3A85-4D3D-873B-B53D3E4E9E92}"/>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7">
              <a:extLst>
                <a:ext uri="{FF2B5EF4-FFF2-40B4-BE49-F238E27FC236}">
                  <a16:creationId xmlns:a16="http://schemas.microsoft.com/office/drawing/2014/main" id="{0EB815D1-C972-4CD7-8B99-B774ACECE7E6}"/>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
              <a:extLst>
                <a:ext uri="{FF2B5EF4-FFF2-40B4-BE49-F238E27FC236}">
                  <a16:creationId xmlns:a16="http://schemas.microsoft.com/office/drawing/2014/main" id="{FD4CE28C-CB64-464D-9CBD-04AB83813F79}"/>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
              <a:extLst>
                <a:ext uri="{FF2B5EF4-FFF2-40B4-BE49-F238E27FC236}">
                  <a16:creationId xmlns:a16="http://schemas.microsoft.com/office/drawing/2014/main" id="{F2199F08-354A-4EB1-BF57-6E57539472CB}"/>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0">
              <a:extLst>
                <a:ext uri="{FF2B5EF4-FFF2-40B4-BE49-F238E27FC236}">
                  <a16:creationId xmlns:a16="http://schemas.microsoft.com/office/drawing/2014/main" id="{EB37BEB7-3204-4C24-A3AB-4B2DB19AF8A5}"/>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1">
              <a:extLst>
                <a:ext uri="{FF2B5EF4-FFF2-40B4-BE49-F238E27FC236}">
                  <a16:creationId xmlns:a16="http://schemas.microsoft.com/office/drawing/2014/main" id="{89919BF7-6A17-4AB2-9A3B-AD7C0D113845}"/>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2">
              <a:extLst>
                <a:ext uri="{FF2B5EF4-FFF2-40B4-BE49-F238E27FC236}">
                  <a16:creationId xmlns:a16="http://schemas.microsoft.com/office/drawing/2014/main" id="{34AB4F10-0742-4230-B1A8-4D6733342FFC}"/>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
              <a:extLst>
                <a:ext uri="{FF2B5EF4-FFF2-40B4-BE49-F238E27FC236}">
                  <a16:creationId xmlns:a16="http://schemas.microsoft.com/office/drawing/2014/main" id="{9D5A183F-0A1C-4AA9-B63A-CAEF847BB07F}"/>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8922B60E-36CF-4B23-83AC-C7C171372A7C}"/>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C448AFC9-01A5-4155-9990-F7A245AD153A}"/>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
              <a:extLst>
                <a:ext uri="{FF2B5EF4-FFF2-40B4-BE49-F238E27FC236}">
                  <a16:creationId xmlns:a16="http://schemas.microsoft.com/office/drawing/2014/main" id="{A4722218-630A-4B7B-BC2D-22801077CA40}"/>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
              <a:extLst>
                <a:ext uri="{FF2B5EF4-FFF2-40B4-BE49-F238E27FC236}">
                  <a16:creationId xmlns:a16="http://schemas.microsoft.com/office/drawing/2014/main" id="{6DEBBA7D-FA9B-4AE6-A6F7-524F4807BEDC}"/>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5">
              <a:extLst>
                <a:ext uri="{FF2B5EF4-FFF2-40B4-BE49-F238E27FC236}">
                  <a16:creationId xmlns:a16="http://schemas.microsoft.com/office/drawing/2014/main" id="{983FC88A-8A8F-444C-A851-2C35935630DD}"/>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
              <a:extLst>
                <a:ext uri="{FF2B5EF4-FFF2-40B4-BE49-F238E27FC236}">
                  <a16:creationId xmlns:a16="http://schemas.microsoft.com/office/drawing/2014/main" id="{AC011CDC-B5CE-4F6F-A889-D08998BD40B8}"/>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3">
              <a:extLst>
                <a:ext uri="{FF2B5EF4-FFF2-40B4-BE49-F238E27FC236}">
                  <a16:creationId xmlns:a16="http://schemas.microsoft.com/office/drawing/2014/main" id="{426DAE92-A070-4387-AF21-82143E87F1B4}"/>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C35202CE-D3F9-49F8-8598-5EFDDE7DC890}"/>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
              <a:extLst>
                <a:ext uri="{FF2B5EF4-FFF2-40B4-BE49-F238E27FC236}">
                  <a16:creationId xmlns:a16="http://schemas.microsoft.com/office/drawing/2014/main" id="{6B52986D-3F1E-4601-B22A-6E4287185BA9}"/>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 name="Group 4" hidden="1">
            <a:extLst>
              <a:ext uri="{FF2B5EF4-FFF2-40B4-BE49-F238E27FC236}">
                <a16:creationId xmlns:a16="http://schemas.microsoft.com/office/drawing/2014/main" id="{974ED01B-DAB2-4560-BFDB-D3B5B2EB226D}"/>
              </a:ext>
            </a:extLst>
          </p:cNvPr>
          <p:cNvGrpSpPr/>
          <p:nvPr userDrawn="1"/>
        </p:nvGrpSpPr>
        <p:grpSpPr>
          <a:xfrm>
            <a:off x="7813397" y="-713781"/>
            <a:ext cx="4981868" cy="3747927"/>
            <a:chOff x="2432790" y="730250"/>
            <a:chExt cx="7132330" cy="5365749"/>
          </a:xfrm>
          <a:solidFill>
            <a:srgbClr val="B5C6CD"/>
          </a:solidFill>
        </p:grpSpPr>
        <p:sp>
          <p:nvSpPr>
            <p:cNvPr id="33" name="Freeform 5">
              <a:extLst>
                <a:ext uri="{FF2B5EF4-FFF2-40B4-BE49-F238E27FC236}">
                  <a16:creationId xmlns:a16="http://schemas.microsoft.com/office/drawing/2014/main" id="{879807BC-3E46-446D-8D42-E50FA1C7B041}"/>
                </a:ext>
              </a:extLst>
            </p:cNvPr>
            <p:cNvSpPr>
              <a:spLocks/>
            </p:cNvSpPr>
            <p:nvPr/>
          </p:nvSpPr>
          <p:spPr bwMode="auto">
            <a:xfrm>
              <a:off x="3363912" y="800101"/>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BAFA6478-6886-43E8-94F5-D0D2ACEDCEED}"/>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3F2158FF-B26B-402F-85DA-5FF2CB43AEA9}"/>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a:extLst>
                <a:ext uri="{FF2B5EF4-FFF2-40B4-BE49-F238E27FC236}">
                  <a16:creationId xmlns:a16="http://schemas.microsoft.com/office/drawing/2014/main" id="{953F867E-F5EE-4D3A-9622-3FF3D29DFFEE}"/>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9">
              <a:extLst>
                <a:ext uri="{FF2B5EF4-FFF2-40B4-BE49-F238E27FC236}">
                  <a16:creationId xmlns:a16="http://schemas.microsoft.com/office/drawing/2014/main" id="{1270F311-D5BC-4E7B-937F-5A03EC636707}"/>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
              <a:extLst>
                <a:ext uri="{FF2B5EF4-FFF2-40B4-BE49-F238E27FC236}">
                  <a16:creationId xmlns:a16="http://schemas.microsoft.com/office/drawing/2014/main" id="{4798833B-A8E2-4EB1-B9F2-FF188E1BB211}"/>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469D502D-3E3C-460D-A446-B7DAB8F5959D}"/>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CC226EAA-18C5-4970-B775-CFC2E3177542}"/>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3C7F2036-1683-4D0C-9411-8947BBAA5B8B}"/>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9354ABA2-5FD8-4AE6-AD0F-DE862BA91F37}"/>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E9EAF537-357F-4BE6-BB6F-503D2383D842}"/>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93AB5D7B-975A-4624-9564-3F0990E1A654}"/>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
              <a:extLst>
                <a:ext uri="{FF2B5EF4-FFF2-40B4-BE49-F238E27FC236}">
                  <a16:creationId xmlns:a16="http://schemas.microsoft.com/office/drawing/2014/main" id="{502553FF-EACF-4755-BFC7-032CEED0FCEB}"/>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719067C2-1B74-4BFE-88F9-45BE553E5D05}"/>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
              <a:extLst>
                <a:ext uri="{FF2B5EF4-FFF2-40B4-BE49-F238E27FC236}">
                  <a16:creationId xmlns:a16="http://schemas.microsoft.com/office/drawing/2014/main" id="{D644E685-BA35-4193-B648-684A72C58C99}"/>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CC3073CA-CDEC-4182-AC2A-048A84700D70}"/>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
              <a:extLst>
                <a:ext uri="{FF2B5EF4-FFF2-40B4-BE49-F238E27FC236}">
                  <a16:creationId xmlns:a16="http://schemas.microsoft.com/office/drawing/2014/main" id="{B7CA2367-AE14-4690-9346-F4E50C5F0D59}"/>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
              <a:extLst>
                <a:ext uri="{FF2B5EF4-FFF2-40B4-BE49-F238E27FC236}">
                  <a16:creationId xmlns:a16="http://schemas.microsoft.com/office/drawing/2014/main" id="{18DC3AA2-6077-4E8C-ACD4-3DE49824C487}"/>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Rectángulo 27"/>
          <p:cNvSpPr/>
          <p:nvPr userDrawn="1"/>
        </p:nvSpPr>
        <p:spPr>
          <a:xfrm>
            <a:off x="4624875" y="518608"/>
            <a:ext cx="7241406" cy="523220"/>
          </a:xfrm>
          <a:prstGeom prst="rect">
            <a:avLst/>
          </a:prstGeom>
        </p:spPr>
        <p:txBody>
          <a:bodyPr wrap="none">
            <a:spAutoFit/>
          </a:bodyPr>
          <a:lstStyle/>
          <a:p>
            <a:r>
              <a:rPr lang="en-GB" sz="2800" u="sng" dirty="0">
                <a:solidFill>
                  <a:srgbClr val="CCA202"/>
                </a:solidFill>
                <a:latin typeface="Segoe UI Light" panose="020B0502040204020203" pitchFamily="34" charset="0"/>
                <a:cs typeface="Segoe UI Light" panose="020B0502040204020203" pitchFamily="34" charset="0"/>
              </a:rPr>
              <a:t>Gold sponsors _____________________       ______ </a:t>
            </a:r>
            <a:endParaRPr lang="en-US" sz="2800" u="sng" dirty="0">
              <a:solidFill>
                <a:srgbClr val="CCA202"/>
              </a:solidFill>
            </a:endParaRPr>
          </a:p>
        </p:txBody>
      </p:sp>
      <p:sp>
        <p:nvSpPr>
          <p:cNvPr id="11" name="Rectángulo 10"/>
          <p:cNvSpPr/>
          <p:nvPr userDrawn="1"/>
        </p:nvSpPr>
        <p:spPr>
          <a:xfrm>
            <a:off x="161455" y="2423413"/>
            <a:ext cx="7709483" cy="523220"/>
          </a:xfrm>
          <a:prstGeom prst="rect">
            <a:avLst/>
          </a:prstGeom>
        </p:spPr>
        <p:txBody>
          <a:bodyPr wrap="none">
            <a:spAutoFit/>
          </a:bodyPr>
          <a:lstStyle/>
          <a:p>
            <a:r>
              <a:rPr lang="en-GB" sz="2800" u="sng" dirty="0">
                <a:solidFill>
                  <a:schemeClr val="bg1">
                    <a:lumMod val="65000"/>
                  </a:schemeClr>
                </a:solidFill>
                <a:latin typeface="Segoe UI Light" panose="020B0502040204020203" pitchFamily="34" charset="0"/>
                <a:cs typeface="Segoe UI Light" panose="020B0502040204020203" pitchFamily="34" charset="0"/>
              </a:rPr>
              <a:t>Silver sponsors    ___________________________      __</a:t>
            </a:r>
            <a:endParaRPr lang="en-US" sz="2800" u="sng" dirty="0">
              <a:solidFill>
                <a:schemeClr val="bg1">
                  <a:lumMod val="65000"/>
                </a:schemeClr>
              </a:solidFill>
            </a:endParaRPr>
          </a:p>
        </p:txBody>
      </p:sp>
      <p:sp>
        <p:nvSpPr>
          <p:cNvPr id="15" name="Rectángulo 14"/>
          <p:cNvSpPr/>
          <p:nvPr userDrawn="1"/>
        </p:nvSpPr>
        <p:spPr>
          <a:xfrm>
            <a:off x="8219577" y="2425691"/>
            <a:ext cx="3646704" cy="523220"/>
          </a:xfrm>
          <a:prstGeom prst="rect">
            <a:avLst/>
          </a:prstGeom>
        </p:spPr>
        <p:txBody>
          <a:bodyPr wrap="none">
            <a:spAutoFit/>
          </a:bodyPr>
          <a:lstStyle/>
          <a:p>
            <a:r>
              <a:rPr lang="en-GB" sz="2800" u="sng" dirty="0">
                <a:solidFill>
                  <a:srgbClr val="EAB062"/>
                </a:solidFill>
                <a:latin typeface="Segoe UI Light" panose="020B0502040204020203" pitchFamily="34" charset="0"/>
                <a:cs typeface="Segoe UI Light" panose="020B0502040204020203" pitchFamily="34" charset="0"/>
              </a:rPr>
              <a:t>Bronze sponsors          </a:t>
            </a:r>
            <a:endParaRPr lang="en-US" sz="2800" u="sng" dirty="0">
              <a:solidFill>
                <a:srgbClr val="EAB062"/>
              </a:solidFill>
            </a:endParaRPr>
          </a:p>
        </p:txBody>
      </p:sp>
      <p:sp>
        <p:nvSpPr>
          <p:cNvPr id="22" name="Rectángulo 21"/>
          <p:cNvSpPr/>
          <p:nvPr userDrawn="1"/>
        </p:nvSpPr>
        <p:spPr>
          <a:xfrm>
            <a:off x="163379" y="4011156"/>
            <a:ext cx="11723081" cy="523220"/>
          </a:xfrm>
          <a:prstGeom prst="rect">
            <a:avLst/>
          </a:prstGeom>
        </p:spPr>
        <p:txBody>
          <a:bodyPr wrap="none">
            <a:spAutoFit/>
          </a:bodyPr>
          <a:lstStyle/>
          <a:p>
            <a:r>
              <a:rPr lang="en-GB" sz="2800" u="sng" dirty="0">
                <a:solidFill>
                  <a:schemeClr val="tx2">
                    <a:lumMod val="60000"/>
                    <a:lumOff val="40000"/>
                  </a:schemeClr>
                </a:solidFill>
                <a:latin typeface="Segoe UI Light" panose="020B0502040204020203" pitchFamily="34" charset="0"/>
                <a:cs typeface="Segoe UI Light" panose="020B0502040204020203" pitchFamily="34" charset="0"/>
              </a:rPr>
              <a:t>Collaborate  __________________________________________________                      </a:t>
            </a:r>
            <a:endParaRPr lang="en-US" sz="2800" u="sng" dirty="0">
              <a:solidFill>
                <a:schemeClr val="tx2">
                  <a:lumMod val="60000"/>
                  <a:lumOff val="40000"/>
                </a:schemeClr>
              </a:solidFill>
            </a:endParaRPr>
          </a:p>
        </p:txBody>
      </p:sp>
      <p:pic>
        <p:nvPicPr>
          <p:cNvPr id="24" name="Imagen 23"/>
          <p:cNvPicPr>
            <a:picLocks noChangeAspect="1"/>
          </p:cNvPicPr>
          <p:nvPr userDrawn="1"/>
        </p:nvPicPr>
        <p:blipFill>
          <a:blip r:embed="rId2"/>
          <a:stretch>
            <a:fillRect/>
          </a:stretch>
        </p:blipFill>
        <p:spPr>
          <a:xfrm>
            <a:off x="5978135" y="4640983"/>
            <a:ext cx="2153988" cy="823836"/>
          </a:xfrm>
          <a:prstGeom prst="rect">
            <a:avLst/>
          </a:prstGeom>
        </p:spPr>
      </p:pic>
      <p:pic>
        <p:nvPicPr>
          <p:cNvPr id="29" name="Imagen 28"/>
          <p:cNvPicPr>
            <a:picLocks noChangeAspect="1"/>
          </p:cNvPicPr>
          <p:nvPr userDrawn="1"/>
        </p:nvPicPr>
        <p:blipFill>
          <a:blip r:embed="rId3"/>
          <a:stretch>
            <a:fillRect/>
          </a:stretch>
        </p:blipFill>
        <p:spPr>
          <a:xfrm>
            <a:off x="10570803" y="4669764"/>
            <a:ext cx="1368131" cy="860426"/>
          </a:xfrm>
          <a:prstGeom prst="rect">
            <a:avLst/>
          </a:prstGeom>
        </p:spPr>
      </p:pic>
      <p:pic>
        <p:nvPicPr>
          <p:cNvPr id="30" name="Imagen 29"/>
          <p:cNvPicPr>
            <a:picLocks noChangeAspect="1"/>
          </p:cNvPicPr>
          <p:nvPr userDrawn="1"/>
        </p:nvPicPr>
        <p:blipFill>
          <a:blip r:embed="rId4"/>
          <a:stretch>
            <a:fillRect/>
          </a:stretch>
        </p:blipFill>
        <p:spPr>
          <a:xfrm>
            <a:off x="5975843" y="5682182"/>
            <a:ext cx="2177707" cy="635164"/>
          </a:xfrm>
          <a:prstGeom prst="rect">
            <a:avLst/>
          </a:prstGeom>
        </p:spPr>
      </p:pic>
      <p:sp>
        <p:nvSpPr>
          <p:cNvPr id="31" name="Rectángulo 30"/>
          <p:cNvSpPr/>
          <p:nvPr userDrawn="1"/>
        </p:nvSpPr>
        <p:spPr>
          <a:xfrm>
            <a:off x="231811" y="517502"/>
            <a:ext cx="4055919" cy="523220"/>
          </a:xfrm>
          <a:prstGeom prst="rect">
            <a:avLst/>
          </a:prstGeom>
        </p:spPr>
        <p:txBody>
          <a:bodyPr wrap="none">
            <a:spAutoFit/>
          </a:bodyPr>
          <a:lstStyle/>
          <a:p>
            <a:r>
              <a:rPr lang="en-GB" sz="2800" u="sng" dirty="0">
                <a:solidFill>
                  <a:schemeClr val="bg2">
                    <a:lumMod val="75000"/>
                  </a:schemeClr>
                </a:solidFill>
                <a:latin typeface="Segoe UI Light" panose="020B0502040204020203" pitchFamily="34" charset="0"/>
                <a:cs typeface="Segoe UI Light" panose="020B0502040204020203" pitchFamily="34" charset="0"/>
              </a:rPr>
              <a:t>Platinum sponsor            </a:t>
            </a:r>
            <a:endParaRPr lang="en-US" sz="2800" u="sng" dirty="0">
              <a:solidFill>
                <a:schemeClr val="bg2">
                  <a:lumMod val="75000"/>
                </a:schemeClr>
              </a:solidFill>
            </a:endParaRPr>
          </a:p>
        </p:txBody>
      </p:sp>
      <p:pic>
        <p:nvPicPr>
          <p:cNvPr id="9" name="Gráfico 8">
            <a:extLst>
              <a:ext uri="{FF2B5EF4-FFF2-40B4-BE49-F238E27FC236}">
                <a16:creationId xmlns:a16="http://schemas.microsoft.com/office/drawing/2014/main" id="{C8F3357A-EED1-4866-AA58-347B44F31B85}"/>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13116" t="37167" r="12370" b="40055"/>
          <a:stretch/>
        </p:blipFill>
        <p:spPr>
          <a:xfrm>
            <a:off x="617278" y="1350854"/>
            <a:ext cx="3084271" cy="666606"/>
          </a:xfrm>
          <a:prstGeom prst="rect">
            <a:avLst/>
          </a:prstGeom>
        </p:spPr>
      </p:pic>
      <p:pic>
        <p:nvPicPr>
          <p:cNvPr id="63" name="Gráfico 62">
            <a:extLst>
              <a:ext uri="{FF2B5EF4-FFF2-40B4-BE49-F238E27FC236}">
                <a16:creationId xmlns:a16="http://schemas.microsoft.com/office/drawing/2014/main" id="{0E9D65EE-2E5B-498A-8FE3-C877877B91CF}"/>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483313" y="3110129"/>
            <a:ext cx="1628834" cy="498319"/>
          </a:xfrm>
          <a:prstGeom prst="rect">
            <a:avLst/>
          </a:prstGeom>
        </p:spPr>
      </p:pic>
      <p:grpSp>
        <p:nvGrpSpPr>
          <p:cNvPr id="47" name="Grupo 46">
            <a:extLst>
              <a:ext uri="{FF2B5EF4-FFF2-40B4-BE49-F238E27FC236}">
                <a16:creationId xmlns:a16="http://schemas.microsoft.com/office/drawing/2014/main" id="{DE721F74-9AD0-4D36-8567-F82309AE5692}"/>
              </a:ext>
            </a:extLst>
          </p:cNvPr>
          <p:cNvGrpSpPr/>
          <p:nvPr userDrawn="1"/>
        </p:nvGrpSpPr>
        <p:grpSpPr>
          <a:xfrm>
            <a:off x="4982265" y="1285290"/>
            <a:ext cx="6413080" cy="797737"/>
            <a:chOff x="4982265" y="977175"/>
            <a:chExt cx="6413080" cy="797737"/>
          </a:xfrm>
        </p:grpSpPr>
        <p:pic>
          <p:nvPicPr>
            <p:cNvPr id="14" name="Gráfico 13">
              <a:extLst>
                <a:ext uri="{FF2B5EF4-FFF2-40B4-BE49-F238E27FC236}">
                  <a16:creationId xmlns:a16="http://schemas.microsoft.com/office/drawing/2014/main" id="{9A54B946-C36D-42A0-807F-79D56A44F83F}"/>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4982265" y="1161137"/>
              <a:ext cx="1473174" cy="439806"/>
            </a:xfrm>
            <a:prstGeom prst="rect">
              <a:avLst/>
            </a:prstGeom>
          </p:spPr>
        </p:pic>
        <p:pic>
          <p:nvPicPr>
            <p:cNvPr id="39" name="Gráfico 38">
              <a:extLst>
                <a:ext uri="{FF2B5EF4-FFF2-40B4-BE49-F238E27FC236}">
                  <a16:creationId xmlns:a16="http://schemas.microsoft.com/office/drawing/2014/main" id="{AFECDF4D-4361-438A-AA65-6167E770FB94}"/>
                </a:ext>
              </a:extLst>
            </p:cNvPr>
            <p:cNvPicPr>
              <a:picLocks noChangeAspect="1"/>
            </p:cNvPicPr>
            <p:nvPr userDrawn="1"/>
          </p:nvPicPr>
          <p:blipFill rotWithShape="1">
            <a:blip r:embed="rId11">
              <a:extLst>
                <a:ext uri="{96DAC541-7B7A-43D3-8B79-37D633B846F1}">
                  <asvg:svgBlip xmlns:asvg="http://schemas.microsoft.com/office/drawing/2016/SVG/main" r:embed="rId12"/>
                </a:ext>
              </a:extLst>
            </a:blip>
            <a:srcRect l="14622" t="21824" r="14472" b="20797"/>
            <a:stretch/>
          </p:blipFill>
          <p:spPr>
            <a:xfrm>
              <a:off x="6639771" y="977175"/>
              <a:ext cx="1477782" cy="797737"/>
            </a:xfrm>
            <a:prstGeom prst="rect">
              <a:avLst/>
            </a:prstGeom>
          </p:spPr>
        </p:pic>
        <p:pic>
          <p:nvPicPr>
            <p:cNvPr id="4" name="Imagen 3">
              <a:extLst>
                <a:ext uri="{FF2B5EF4-FFF2-40B4-BE49-F238E27FC236}">
                  <a16:creationId xmlns:a16="http://schemas.microsoft.com/office/drawing/2014/main" id="{A93EFB74-79E8-4F88-B685-D779E631859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10183" y="1168223"/>
              <a:ext cx="1285162" cy="440469"/>
            </a:xfrm>
            <a:prstGeom prst="rect">
              <a:avLst/>
            </a:prstGeom>
          </p:spPr>
        </p:pic>
        <p:pic>
          <p:nvPicPr>
            <p:cNvPr id="6" name="Imagen 5">
              <a:extLst>
                <a:ext uri="{FF2B5EF4-FFF2-40B4-BE49-F238E27FC236}">
                  <a16:creationId xmlns:a16="http://schemas.microsoft.com/office/drawing/2014/main" id="{4DAAC178-A71D-4755-AF85-875522A580C5}"/>
                </a:ext>
              </a:extLst>
            </p:cNvPr>
            <p:cNvPicPr>
              <a:picLocks noChangeAspect="1"/>
            </p:cNvPicPr>
            <p:nvPr userDrawn="1"/>
          </p:nvPicPr>
          <p:blipFill>
            <a:blip r:embed="rId14"/>
            <a:stretch>
              <a:fillRect/>
            </a:stretch>
          </p:blipFill>
          <p:spPr>
            <a:xfrm>
              <a:off x="8298185" y="1110297"/>
              <a:ext cx="1473174" cy="568266"/>
            </a:xfrm>
            <a:prstGeom prst="rect">
              <a:avLst/>
            </a:prstGeom>
          </p:spPr>
        </p:pic>
      </p:grpSp>
      <p:grpSp>
        <p:nvGrpSpPr>
          <p:cNvPr id="43" name="Grupo 42">
            <a:extLst>
              <a:ext uri="{FF2B5EF4-FFF2-40B4-BE49-F238E27FC236}">
                <a16:creationId xmlns:a16="http://schemas.microsoft.com/office/drawing/2014/main" id="{93F3E366-AEF8-4233-A6E2-AFB7CDADAA16}"/>
              </a:ext>
            </a:extLst>
          </p:cNvPr>
          <p:cNvGrpSpPr/>
          <p:nvPr userDrawn="1"/>
        </p:nvGrpSpPr>
        <p:grpSpPr>
          <a:xfrm>
            <a:off x="283106" y="3032699"/>
            <a:ext cx="7286068" cy="723214"/>
            <a:chOff x="1277589" y="2580934"/>
            <a:chExt cx="7286068" cy="723214"/>
          </a:xfrm>
        </p:grpSpPr>
        <p:pic>
          <p:nvPicPr>
            <p:cNvPr id="46" name="Gráfico 45">
              <a:extLst>
                <a:ext uri="{FF2B5EF4-FFF2-40B4-BE49-F238E27FC236}">
                  <a16:creationId xmlns:a16="http://schemas.microsoft.com/office/drawing/2014/main" id="{3AF6BA59-1A63-4B86-ADBC-6B631AF7DD0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986508" y="2725829"/>
              <a:ext cx="2196838" cy="374989"/>
            </a:xfrm>
            <a:prstGeom prst="rect">
              <a:avLst/>
            </a:prstGeom>
          </p:spPr>
        </p:pic>
        <p:pic>
          <p:nvPicPr>
            <p:cNvPr id="8" name="Gráfico 7">
              <a:extLst>
                <a:ext uri="{FF2B5EF4-FFF2-40B4-BE49-F238E27FC236}">
                  <a16:creationId xmlns:a16="http://schemas.microsoft.com/office/drawing/2014/main" id="{0B7AEE3D-B8D9-45CE-84FD-140A53D31539}"/>
                </a:ext>
              </a:extLst>
            </p:cNvPr>
            <p:cNvPicPr>
              <a:picLocks noChangeAspect="1"/>
            </p:cNvPicPr>
            <p:nvPr userDrawn="1"/>
          </p:nvPicPr>
          <p:blipFill rotWithShape="1">
            <a:blip r:embed="rId17">
              <a:extLst>
                <a:ext uri="{96DAC541-7B7A-43D3-8B79-37D633B846F1}">
                  <asvg:svgBlip xmlns:asvg="http://schemas.microsoft.com/office/drawing/2016/SVG/main" r:embed="rId18"/>
                </a:ext>
              </a:extLst>
            </a:blip>
            <a:srcRect l="6960" t="28571" r="9131" b="36559"/>
            <a:stretch/>
          </p:blipFill>
          <p:spPr>
            <a:xfrm>
              <a:off x="1277589" y="2639620"/>
              <a:ext cx="1474348" cy="612674"/>
            </a:xfrm>
            <a:prstGeom prst="rect">
              <a:avLst/>
            </a:prstGeom>
          </p:spPr>
        </p:pic>
        <p:pic>
          <p:nvPicPr>
            <p:cNvPr id="13" name="Gráfico 12">
              <a:extLst>
                <a:ext uri="{FF2B5EF4-FFF2-40B4-BE49-F238E27FC236}">
                  <a16:creationId xmlns:a16="http://schemas.microsoft.com/office/drawing/2014/main" id="{F7587289-FE7C-4D2D-8CB6-566A6793D2BA}"/>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t="16835" b="13749"/>
            <a:stretch/>
          </p:blipFill>
          <p:spPr>
            <a:xfrm>
              <a:off x="5417917" y="2580934"/>
              <a:ext cx="1474348" cy="723214"/>
            </a:xfrm>
            <a:prstGeom prst="rect">
              <a:avLst/>
            </a:prstGeom>
          </p:spPr>
        </p:pic>
        <p:pic>
          <p:nvPicPr>
            <p:cNvPr id="19" name="Imagen 18">
              <a:extLst>
                <a:ext uri="{FF2B5EF4-FFF2-40B4-BE49-F238E27FC236}">
                  <a16:creationId xmlns:a16="http://schemas.microsoft.com/office/drawing/2014/main" id="{5088280E-D08A-42A6-97D4-FB1642DC61BA}"/>
                </a:ext>
              </a:extLst>
            </p:cNvPr>
            <p:cNvPicPr>
              <a:picLocks noChangeAspect="1"/>
            </p:cNvPicPr>
            <p:nvPr userDrawn="1"/>
          </p:nvPicPr>
          <p:blipFill>
            <a:blip r:embed="rId21"/>
            <a:stretch>
              <a:fillRect/>
            </a:stretch>
          </p:blipFill>
          <p:spPr>
            <a:xfrm>
              <a:off x="7090483" y="2601475"/>
              <a:ext cx="1473174" cy="536852"/>
            </a:xfrm>
            <a:prstGeom prst="rect">
              <a:avLst/>
            </a:prstGeom>
          </p:spPr>
        </p:pic>
      </p:grpSp>
      <p:pic>
        <p:nvPicPr>
          <p:cNvPr id="21" name="Gráfico 20">
            <a:extLst>
              <a:ext uri="{FF2B5EF4-FFF2-40B4-BE49-F238E27FC236}">
                <a16:creationId xmlns:a16="http://schemas.microsoft.com/office/drawing/2014/main" id="{42CE3D1F-BB86-495D-9DDF-B55287CF982E}"/>
              </a:ext>
            </a:extLst>
          </p:cNvPr>
          <p:cNvPicPr>
            <a:picLocks noChangeAspect="1"/>
          </p:cNvPicPr>
          <p:nvPr userDrawn="1"/>
        </p:nvPicPr>
        <p:blipFill rotWithShape="1">
          <a:blip r:embed="rId22">
            <a:extLst>
              <a:ext uri="{96DAC541-7B7A-43D3-8B79-37D633B846F1}">
                <asvg:svgBlip xmlns:asvg="http://schemas.microsoft.com/office/drawing/2016/SVG/main" r:embed="rId23"/>
              </a:ext>
            </a:extLst>
          </a:blip>
          <a:srcRect t="26740" b="29894"/>
          <a:stretch/>
        </p:blipFill>
        <p:spPr>
          <a:xfrm>
            <a:off x="78616" y="4612638"/>
            <a:ext cx="4438641" cy="972152"/>
          </a:xfrm>
          <a:prstGeom prst="rect">
            <a:avLst/>
          </a:prstGeom>
        </p:spPr>
      </p:pic>
      <p:pic>
        <p:nvPicPr>
          <p:cNvPr id="25" name="Gráfico 24">
            <a:extLst>
              <a:ext uri="{FF2B5EF4-FFF2-40B4-BE49-F238E27FC236}">
                <a16:creationId xmlns:a16="http://schemas.microsoft.com/office/drawing/2014/main" id="{9E12E80D-38FD-4229-A819-1821B74FE022}"/>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4564079" y="4960902"/>
            <a:ext cx="1152525" cy="1247775"/>
          </a:xfrm>
          <a:prstGeom prst="rect">
            <a:avLst/>
          </a:prstGeom>
        </p:spPr>
      </p:pic>
      <p:pic>
        <p:nvPicPr>
          <p:cNvPr id="45" name="Gráfico 44">
            <a:extLst>
              <a:ext uri="{FF2B5EF4-FFF2-40B4-BE49-F238E27FC236}">
                <a16:creationId xmlns:a16="http://schemas.microsoft.com/office/drawing/2014/main" id="{851E1642-39E7-4965-B564-754690661E07}"/>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8332858" y="4640983"/>
            <a:ext cx="2037210" cy="823836"/>
          </a:xfrm>
          <a:prstGeom prst="rect">
            <a:avLst/>
          </a:prstGeom>
        </p:spPr>
      </p:pic>
      <p:pic>
        <p:nvPicPr>
          <p:cNvPr id="48" name="Gráfico 47">
            <a:extLst>
              <a:ext uri="{FF2B5EF4-FFF2-40B4-BE49-F238E27FC236}">
                <a16:creationId xmlns:a16="http://schemas.microsoft.com/office/drawing/2014/main" id="{1AE9E9F6-C60E-4CE9-A6A1-D804B6D01836}"/>
              </a:ext>
            </a:extLst>
          </p:cNvPr>
          <p:cNvPicPr>
            <a:picLocks noChangeAspect="1"/>
          </p:cNvPicPr>
          <p:nvPr userDrawn="1"/>
        </p:nvPicPr>
        <p:blipFill rotWithShape="1">
          <a:blip r:embed="rId28">
            <a:extLst>
              <a:ext uri="{96DAC541-7B7A-43D3-8B79-37D633B846F1}">
                <asvg:svgBlip xmlns:asvg="http://schemas.microsoft.com/office/drawing/2016/SVG/main" r:embed="rId29"/>
              </a:ext>
            </a:extLst>
          </a:blip>
          <a:srcRect l="14044" t="34814" r="9618" b="46330"/>
          <a:stretch/>
        </p:blipFill>
        <p:spPr>
          <a:xfrm>
            <a:off x="8332857" y="5645833"/>
            <a:ext cx="2037211" cy="711717"/>
          </a:xfrm>
          <a:prstGeom prst="rect">
            <a:avLst/>
          </a:prstGeom>
        </p:spPr>
      </p:pic>
      <p:grpSp>
        <p:nvGrpSpPr>
          <p:cNvPr id="42" name="Grupo 41">
            <a:extLst>
              <a:ext uri="{FF2B5EF4-FFF2-40B4-BE49-F238E27FC236}">
                <a16:creationId xmlns:a16="http://schemas.microsoft.com/office/drawing/2014/main" id="{555E2757-14DB-4FC1-BBD8-E47B220E3748}"/>
              </a:ext>
            </a:extLst>
          </p:cNvPr>
          <p:cNvGrpSpPr/>
          <p:nvPr userDrawn="1"/>
        </p:nvGrpSpPr>
        <p:grpSpPr>
          <a:xfrm>
            <a:off x="10596550" y="5612815"/>
            <a:ext cx="1273492" cy="795338"/>
            <a:chOff x="10596550" y="5756749"/>
            <a:chExt cx="1273492" cy="795338"/>
          </a:xfrm>
        </p:grpSpPr>
        <p:pic>
          <p:nvPicPr>
            <p:cNvPr id="36" name="Gráfico 35">
              <a:extLst>
                <a:ext uri="{FF2B5EF4-FFF2-40B4-BE49-F238E27FC236}">
                  <a16:creationId xmlns:a16="http://schemas.microsoft.com/office/drawing/2014/main" id="{46EE8149-157A-453C-8D6F-EBAA1FBD3B72}"/>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10596550" y="5756749"/>
              <a:ext cx="795338" cy="795338"/>
            </a:xfrm>
            <a:prstGeom prst="rect">
              <a:avLst/>
            </a:prstGeom>
          </p:spPr>
        </p:pic>
        <p:sp>
          <p:nvSpPr>
            <p:cNvPr id="38" name="CuadroTexto 37">
              <a:extLst>
                <a:ext uri="{FF2B5EF4-FFF2-40B4-BE49-F238E27FC236}">
                  <a16:creationId xmlns:a16="http://schemas.microsoft.com/office/drawing/2014/main" id="{57FBA357-39C4-4179-B020-8B4A668FA758}"/>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pic>
        <p:nvPicPr>
          <p:cNvPr id="68" name="Imagen 67">
            <a:extLst>
              <a:ext uri="{FF2B5EF4-FFF2-40B4-BE49-F238E27FC236}">
                <a16:creationId xmlns:a16="http://schemas.microsoft.com/office/drawing/2014/main" id="{8171C3EF-2DF5-49EF-A7CB-1ED49892EA3D}"/>
              </a:ext>
            </a:extLst>
          </p:cNvPr>
          <p:cNvPicPr>
            <a:picLocks noChangeAspect="1"/>
          </p:cNvPicPr>
          <p:nvPr userDrawn="1"/>
        </p:nvPicPr>
        <p:blipFill>
          <a:blip r:embed="rId32"/>
          <a:stretch>
            <a:fillRect/>
          </a:stretch>
        </p:blipFill>
        <p:spPr>
          <a:xfrm>
            <a:off x="379669" y="5668223"/>
            <a:ext cx="2876284" cy="920167"/>
          </a:xfrm>
          <a:prstGeom prst="rect">
            <a:avLst/>
          </a:prstGeom>
        </p:spPr>
      </p:pic>
      <p:pic>
        <p:nvPicPr>
          <p:cNvPr id="69" name="Imagen 68">
            <a:extLst>
              <a:ext uri="{FF2B5EF4-FFF2-40B4-BE49-F238E27FC236}">
                <a16:creationId xmlns:a16="http://schemas.microsoft.com/office/drawing/2014/main" id="{F5FF58EB-BB9A-4030-88B0-0AF6A1CAB802}"/>
              </a:ext>
            </a:extLst>
          </p:cNvPr>
          <p:cNvPicPr>
            <a:picLocks noChangeAspect="1"/>
          </p:cNvPicPr>
          <p:nvPr userDrawn="1"/>
        </p:nvPicPr>
        <p:blipFill>
          <a:blip r:embed="rId33"/>
          <a:stretch>
            <a:fillRect/>
          </a:stretch>
        </p:blipFill>
        <p:spPr>
          <a:xfrm>
            <a:off x="3578381" y="5765076"/>
            <a:ext cx="726459" cy="726459"/>
          </a:xfrm>
          <a:prstGeom prst="rect">
            <a:avLst/>
          </a:prstGeom>
        </p:spPr>
      </p:pic>
    </p:spTree>
    <p:extLst>
      <p:ext uri="{BB962C8B-B14F-4D97-AF65-F5344CB8AC3E}">
        <p14:creationId xmlns:p14="http://schemas.microsoft.com/office/powerpoint/2010/main" val="41619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 (1)">
    <p:spTree>
      <p:nvGrpSpPr>
        <p:cNvPr id="1" name=""/>
        <p:cNvGrpSpPr/>
        <p:nvPr/>
      </p:nvGrpSpPr>
      <p:grpSpPr>
        <a:xfrm>
          <a:off x="0" y="0"/>
          <a:ext cx="0" cy="0"/>
          <a:chOff x="0" y="0"/>
          <a:chExt cx="0" cy="0"/>
        </a:xfrm>
      </p:grpSpPr>
      <p:grpSp>
        <p:nvGrpSpPr>
          <p:cNvPr id="6" name="Group 27">
            <a:extLst>
              <a:ext uri="{FF2B5EF4-FFF2-40B4-BE49-F238E27FC236}">
                <a16:creationId xmlns:a16="http://schemas.microsoft.com/office/drawing/2014/main" id="{DD17E8EE-66D4-4A31-8FBC-9353AF8109A9}"/>
              </a:ext>
            </a:extLst>
          </p:cNvPr>
          <p:cNvGrpSpPr/>
          <p:nvPr userDrawn="1"/>
        </p:nvGrpSpPr>
        <p:grpSpPr>
          <a:xfrm>
            <a:off x="989839" y="-412435"/>
            <a:ext cx="10212324" cy="7682871"/>
            <a:chOff x="2432790" y="730250"/>
            <a:chExt cx="7132330" cy="5365749"/>
          </a:xfrm>
          <a:solidFill>
            <a:schemeClr val="accent1"/>
          </a:solidFill>
        </p:grpSpPr>
        <p:sp>
          <p:nvSpPr>
            <p:cNvPr id="7" name="Freeform 5">
              <a:extLst>
                <a:ext uri="{FF2B5EF4-FFF2-40B4-BE49-F238E27FC236}">
                  <a16:creationId xmlns:a16="http://schemas.microsoft.com/office/drawing/2014/main" id="{1E783BB3-E7C7-4522-996C-812164C62D03}"/>
                </a:ext>
              </a:extLst>
            </p:cNvPr>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DC0DA3A7-2A72-4AD8-AA84-10CCB62E25EE}"/>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DFF07FC6-2B0A-4372-828D-43D5393769BC}"/>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687C37EE-B413-4A81-A4B5-93C23D27ADB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492AA2EE-6353-493B-8DB3-15EB1238DA6C}"/>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244A9E3-6DE6-4566-8589-C3E7EBB4358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D1B07320-9AC3-425C-8B95-33BC2C3389B1}"/>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2984CCF3-8BFC-4A43-BF67-6C782FD2EEE6}"/>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E1585F1-06DB-4337-A15C-2714D971D9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84761BCE-4159-48DF-ACD8-F981A5A6A3B2}"/>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76E6097-08F1-4E26-9385-07D7386FB1D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73B2374-4B23-4E2C-BBB7-68ACC663B82A}"/>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F88D6850-1DFC-4956-9853-BAF11DE68325}"/>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EB9F5D7-CDAB-4230-9D00-6E4FAFCEA780}"/>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B38B6775-85A3-468B-87C2-51ED0F365232}"/>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33DD617A-96AA-4A83-8484-E613AC3C82E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19E9EA29-40AD-4733-8F8F-883978DAEB17}"/>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F0CEC55B-7DEF-4A18-BA79-5C4AEF9E76B0}"/>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Oval 19">
            <a:extLst>
              <a:ext uri="{FF2B5EF4-FFF2-40B4-BE49-F238E27FC236}">
                <a16:creationId xmlns:a16="http://schemas.microsoft.com/office/drawing/2014/main" id="{4A4167EA-A7BD-44A5-8753-54026CC10286}"/>
              </a:ext>
            </a:extLst>
          </p:cNvPr>
          <p:cNvSpPr/>
          <p:nvPr userDrawn="1"/>
        </p:nvSpPr>
        <p:spPr>
          <a:xfrm>
            <a:off x="3990699" y="1323699"/>
            <a:ext cx="4210603" cy="4210603"/>
          </a:xfrm>
          <a:prstGeom prst="ellipse">
            <a:avLst/>
          </a:prstGeom>
          <a:solidFill>
            <a:schemeClr val="bg2"/>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569B410C-9E7C-4FCF-9AD6-011A27CD8835}"/>
              </a:ext>
            </a:extLst>
          </p:cNvPr>
          <p:cNvSpPr>
            <a:spLocks noEditPoints="1"/>
          </p:cNvSpPr>
          <p:nvPr userDrawn="1"/>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ítulo 1">
            <a:extLst>
              <a:ext uri="{FF2B5EF4-FFF2-40B4-BE49-F238E27FC236}">
                <a16:creationId xmlns:a16="http://schemas.microsoft.com/office/drawing/2014/main" id="{879A2D48-169D-4ED4-AC66-6F16389DB297}"/>
              </a:ext>
            </a:extLst>
          </p:cNvPr>
          <p:cNvSpPr>
            <a:spLocks noGrp="1"/>
          </p:cNvSpPr>
          <p:nvPr>
            <p:ph type="title" hasCustomPrompt="1"/>
          </p:nvPr>
        </p:nvSpPr>
        <p:spPr>
          <a:xfrm>
            <a:off x="3990699" y="2111351"/>
            <a:ext cx="4208625" cy="1922991"/>
          </a:xfrm>
        </p:spPr>
        <p:txBody>
          <a:bodyPr anchor="ctr"/>
          <a:lstStyle>
            <a:lvl1pPr algn="ctr">
              <a:defRPr lang="es-ES" sz="3600" kern="1200" cap="all" spc="600" baseline="0" dirty="0" smtClean="0">
                <a:solidFill>
                  <a:schemeClr val="tx1">
                    <a:lumMod val="75000"/>
                    <a:lumOff val="25000"/>
                  </a:schemeClr>
                </a:solidFill>
                <a:latin typeface="+mj-lt"/>
                <a:ea typeface="+mn-ea"/>
                <a:cs typeface="+mn-cs"/>
              </a:defRPr>
            </a:lvl1pPr>
          </a:lstStyle>
          <a:p>
            <a:r>
              <a:rPr lang="es-ES" dirty="0"/>
              <a:t>TITLE</a:t>
            </a:r>
          </a:p>
        </p:txBody>
      </p:sp>
      <p:grpSp>
        <p:nvGrpSpPr>
          <p:cNvPr id="34" name="Grupo 33">
            <a:extLst>
              <a:ext uri="{FF2B5EF4-FFF2-40B4-BE49-F238E27FC236}">
                <a16:creationId xmlns:a16="http://schemas.microsoft.com/office/drawing/2014/main" id="{A5DFEA50-97DB-4C5B-B623-339167C4E9D4}"/>
              </a:ext>
            </a:extLst>
          </p:cNvPr>
          <p:cNvGrpSpPr/>
          <p:nvPr userDrawn="1"/>
        </p:nvGrpSpPr>
        <p:grpSpPr>
          <a:xfrm>
            <a:off x="10436578" y="6274420"/>
            <a:ext cx="1676400" cy="495108"/>
            <a:chOff x="10115551" y="5745959"/>
            <a:chExt cx="1676400" cy="495108"/>
          </a:xfrm>
        </p:grpSpPr>
        <p:sp>
          <p:nvSpPr>
            <p:cNvPr id="35" name="CuadroTexto 34">
              <a:extLst>
                <a:ext uri="{FF2B5EF4-FFF2-40B4-BE49-F238E27FC236}">
                  <a16:creationId xmlns:a16="http://schemas.microsoft.com/office/drawing/2014/main" id="{74A04909-C9F7-4152-B896-1525FCC00F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36" name="Imagen 35">
              <a:extLst>
                <a:ext uri="{FF2B5EF4-FFF2-40B4-BE49-F238E27FC236}">
                  <a16:creationId xmlns:a16="http://schemas.microsoft.com/office/drawing/2014/main" id="{0275638E-AB4A-48D2-A676-B15A4CE45DE9}"/>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37" name="Grupo 36">
            <a:extLst>
              <a:ext uri="{FF2B5EF4-FFF2-40B4-BE49-F238E27FC236}">
                <a16:creationId xmlns:a16="http://schemas.microsoft.com/office/drawing/2014/main" id="{66E6F145-BA41-4EA9-B71C-4ACF77925291}"/>
              </a:ext>
            </a:extLst>
          </p:cNvPr>
          <p:cNvGrpSpPr/>
          <p:nvPr userDrawn="1"/>
        </p:nvGrpSpPr>
        <p:grpSpPr>
          <a:xfrm>
            <a:off x="10624583" y="5401229"/>
            <a:ext cx="1273492" cy="795338"/>
            <a:chOff x="10596550" y="5756749"/>
            <a:chExt cx="1273492" cy="795338"/>
          </a:xfrm>
        </p:grpSpPr>
        <p:pic>
          <p:nvPicPr>
            <p:cNvPr id="38" name="Gráfico 37">
              <a:extLst>
                <a:ext uri="{FF2B5EF4-FFF2-40B4-BE49-F238E27FC236}">
                  <a16:creationId xmlns:a16="http://schemas.microsoft.com/office/drawing/2014/main" id="{B5971212-BFC3-41B9-8B20-1E6C9C54E92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39" name="CuadroTexto 38">
              <a:extLst>
                <a:ext uri="{FF2B5EF4-FFF2-40B4-BE49-F238E27FC236}">
                  <a16:creationId xmlns:a16="http://schemas.microsoft.com/office/drawing/2014/main" id="{89446BF9-24AB-421D-A0C3-5443F41D781A}"/>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40" name="Text Placeholder 4">
            <a:extLst>
              <a:ext uri="{FF2B5EF4-FFF2-40B4-BE49-F238E27FC236}">
                <a16:creationId xmlns:a16="http://schemas.microsoft.com/office/drawing/2014/main" id="{8E289A1D-D340-4D92-9D34-F5A61FF32916}"/>
              </a:ext>
            </a:extLst>
          </p:cNvPr>
          <p:cNvSpPr>
            <a:spLocks noGrp="1"/>
          </p:cNvSpPr>
          <p:nvPr>
            <p:ph type="body" sz="quarter" idx="12" hasCustomPrompt="1"/>
          </p:nvPr>
        </p:nvSpPr>
        <p:spPr>
          <a:xfrm>
            <a:off x="4645152" y="4634178"/>
            <a:ext cx="2877312" cy="900123"/>
          </a:xfrm>
          <a:noFill/>
        </p:spPr>
        <p:txBody>
          <a:bodyPr lIns="180000" tIns="180000" rIns="180000" bIns="180000" anchor="t" anchorCtr="0">
            <a:noAutofit/>
          </a:bodyPr>
          <a:lstStyle>
            <a:lvl1pPr marL="0" indent="0" algn="ctr">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1767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 (2)">
    <p:bg>
      <p:bgPr>
        <a:solidFill>
          <a:srgbClr val="B5C6CD"/>
        </a:solidFill>
        <a:effectLst/>
      </p:bgPr>
    </p:bg>
    <p:spTree>
      <p:nvGrpSpPr>
        <p:cNvPr id="1" name=""/>
        <p:cNvGrpSpPr/>
        <p:nvPr/>
      </p:nvGrpSpPr>
      <p:grpSpPr>
        <a:xfrm>
          <a:off x="0" y="0"/>
          <a:ext cx="0" cy="0"/>
          <a:chOff x="0" y="0"/>
          <a:chExt cx="0" cy="0"/>
        </a:xfrm>
      </p:grpSpPr>
      <p:grpSp>
        <p:nvGrpSpPr>
          <p:cNvPr id="6" name="Group 27">
            <a:extLst>
              <a:ext uri="{FF2B5EF4-FFF2-40B4-BE49-F238E27FC236}">
                <a16:creationId xmlns:a16="http://schemas.microsoft.com/office/drawing/2014/main" id="{DD17E8EE-66D4-4A31-8FBC-9353AF8109A9}"/>
              </a:ext>
            </a:extLst>
          </p:cNvPr>
          <p:cNvGrpSpPr/>
          <p:nvPr userDrawn="1"/>
        </p:nvGrpSpPr>
        <p:grpSpPr>
          <a:xfrm>
            <a:off x="989839" y="-412435"/>
            <a:ext cx="10212324" cy="7682871"/>
            <a:chOff x="2432790" y="730250"/>
            <a:chExt cx="7132330" cy="5365749"/>
          </a:xfrm>
          <a:solidFill>
            <a:schemeClr val="accent1"/>
          </a:solidFill>
        </p:grpSpPr>
        <p:sp>
          <p:nvSpPr>
            <p:cNvPr id="7" name="Freeform 5">
              <a:extLst>
                <a:ext uri="{FF2B5EF4-FFF2-40B4-BE49-F238E27FC236}">
                  <a16:creationId xmlns:a16="http://schemas.microsoft.com/office/drawing/2014/main" id="{1E783BB3-E7C7-4522-996C-812164C62D03}"/>
                </a:ext>
              </a:extLst>
            </p:cNvPr>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DC0DA3A7-2A72-4AD8-AA84-10CCB62E25EE}"/>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DFF07FC6-2B0A-4372-828D-43D5393769BC}"/>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687C37EE-B413-4A81-A4B5-93C23D27ADB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492AA2EE-6353-493B-8DB3-15EB1238DA6C}"/>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244A9E3-6DE6-4566-8589-C3E7EBB4358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D1B07320-9AC3-425C-8B95-33BC2C3389B1}"/>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2984CCF3-8BFC-4A43-BF67-6C782FD2EEE6}"/>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E1585F1-06DB-4337-A15C-2714D971D9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84761BCE-4159-48DF-ACD8-F981A5A6A3B2}"/>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76E6097-08F1-4E26-9385-07D7386FB1D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73B2374-4B23-4E2C-BBB7-68ACC663B82A}"/>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F88D6850-1DFC-4956-9853-BAF11DE68325}"/>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EB9F5D7-CDAB-4230-9D00-6E4FAFCEA780}"/>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B38B6775-85A3-468B-87C2-51ED0F365232}"/>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33DD617A-96AA-4A83-8484-E613AC3C82E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19E9EA29-40AD-4733-8F8F-883978DAEB17}"/>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F0CEC55B-7DEF-4A18-BA79-5C4AEF9E76B0}"/>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Oval 19">
            <a:extLst>
              <a:ext uri="{FF2B5EF4-FFF2-40B4-BE49-F238E27FC236}">
                <a16:creationId xmlns:a16="http://schemas.microsoft.com/office/drawing/2014/main" id="{4A4167EA-A7BD-44A5-8753-54026CC10286}"/>
              </a:ext>
            </a:extLst>
          </p:cNvPr>
          <p:cNvSpPr/>
          <p:nvPr userDrawn="1"/>
        </p:nvSpPr>
        <p:spPr>
          <a:xfrm>
            <a:off x="3990699" y="1323699"/>
            <a:ext cx="4210603" cy="4210603"/>
          </a:xfrm>
          <a:prstGeom prst="ellipse">
            <a:avLst/>
          </a:prstGeom>
          <a:solidFill>
            <a:schemeClr val="bg2"/>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569B410C-9E7C-4FCF-9AD6-011A27CD8835}"/>
              </a:ext>
            </a:extLst>
          </p:cNvPr>
          <p:cNvSpPr>
            <a:spLocks noEditPoints="1"/>
          </p:cNvSpPr>
          <p:nvPr userDrawn="1"/>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ítulo 1">
            <a:extLst>
              <a:ext uri="{FF2B5EF4-FFF2-40B4-BE49-F238E27FC236}">
                <a16:creationId xmlns:a16="http://schemas.microsoft.com/office/drawing/2014/main" id="{879A2D48-169D-4ED4-AC66-6F16389DB297}"/>
              </a:ext>
            </a:extLst>
          </p:cNvPr>
          <p:cNvSpPr>
            <a:spLocks noGrp="1"/>
          </p:cNvSpPr>
          <p:nvPr>
            <p:ph type="title" hasCustomPrompt="1"/>
          </p:nvPr>
        </p:nvSpPr>
        <p:spPr>
          <a:xfrm>
            <a:off x="3990699" y="2111351"/>
            <a:ext cx="4208625" cy="1922991"/>
          </a:xfrm>
        </p:spPr>
        <p:txBody>
          <a:bodyPr anchor="ctr"/>
          <a:lstStyle>
            <a:lvl1pPr algn="ctr">
              <a:defRPr lang="es-ES" sz="3600" kern="1200" cap="all" spc="600" baseline="0" dirty="0" smtClean="0">
                <a:solidFill>
                  <a:schemeClr val="tx1">
                    <a:lumMod val="75000"/>
                    <a:lumOff val="25000"/>
                  </a:schemeClr>
                </a:solidFill>
                <a:latin typeface="+mj-lt"/>
                <a:ea typeface="+mn-ea"/>
                <a:cs typeface="+mn-cs"/>
              </a:defRPr>
            </a:lvl1pPr>
          </a:lstStyle>
          <a:p>
            <a:r>
              <a:rPr lang="es-ES" dirty="0"/>
              <a:t>TITLE</a:t>
            </a:r>
          </a:p>
        </p:txBody>
      </p:sp>
      <p:grpSp>
        <p:nvGrpSpPr>
          <p:cNvPr id="34" name="Grupo 33">
            <a:extLst>
              <a:ext uri="{FF2B5EF4-FFF2-40B4-BE49-F238E27FC236}">
                <a16:creationId xmlns:a16="http://schemas.microsoft.com/office/drawing/2014/main" id="{A5DFEA50-97DB-4C5B-B623-339167C4E9D4}"/>
              </a:ext>
            </a:extLst>
          </p:cNvPr>
          <p:cNvGrpSpPr/>
          <p:nvPr userDrawn="1"/>
        </p:nvGrpSpPr>
        <p:grpSpPr>
          <a:xfrm>
            <a:off x="10436578" y="6274420"/>
            <a:ext cx="1676400" cy="495108"/>
            <a:chOff x="10115551" y="5745959"/>
            <a:chExt cx="1676400" cy="495108"/>
          </a:xfrm>
        </p:grpSpPr>
        <p:sp>
          <p:nvSpPr>
            <p:cNvPr id="35" name="CuadroTexto 34">
              <a:extLst>
                <a:ext uri="{FF2B5EF4-FFF2-40B4-BE49-F238E27FC236}">
                  <a16:creationId xmlns:a16="http://schemas.microsoft.com/office/drawing/2014/main" id="{74A04909-C9F7-4152-B896-1525FCC00F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36" name="Imagen 35">
              <a:extLst>
                <a:ext uri="{FF2B5EF4-FFF2-40B4-BE49-F238E27FC236}">
                  <a16:creationId xmlns:a16="http://schemas.microsoft.com/office/drawing/2014/main" id="{0275638E-AB4A-48D2-A676-B15A4CE45DE9}"/>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37" name="Grupo 36">
            <a:extLst>
              <a:ext uri="{FF2B5EF4-FFF2-40B4-BE49-F238E27FC236}">
                <a16:creationId xmlns:a16="http://schemas.microsoft.com/office/drawing/2014/main" id="{66E6F145-BA41-4EA9-B71C-4ACF77925291}"/>
              </a:ext>
            </a:extLst>
          </p:cNvPr>
          <p:cNvGrpSpPr/>
          <p:nvPr userDrawn="1"/>
        </p:nvGrpSpPr>
        <p:grpSpPr>
          <a:xfrm>
            <a:off x="10624583" y="5401229"/>
            <a:ext cx="1273492" cy="795338"/>
            <a:chOff x="10596550" y="5756749"/>
            <a:chExt cx="1273492" cy="795338"/>
          </a:xfrm>
        </p:grpSpPr>
        <p:pic>
          <p:nvPicPr>
            <p:cNvPr id="38" name="Gráfico 37">
              <a:extLst>
                <a:ext uri="{FF2B5EF4-FFF2-40B4-BE49-F238E27FC236}">
                  <a16:creationId xmlns:a16="http://schemas.microsoft.com/office/drawing/2014/main" id="{B5971212-BFC3-41B9-8B20-1E6C9C54E92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39" name="CuadroTexto 38">
              <a:extLst>
                <a:ext uri="{FF2B5EF4-FFF2-40B4-BE49-F238E27FC236}">
                  <a16:creationId xmlns:a16="http://schemas.microsoft.com/office/drawing/2014/main" id="{89446BF9-24AB-421D-A0C3-5443F41D781A}"/>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40" name="Text Placeholder 4">
            <a:extLst>
              <a:ext uri="{FF2B5EF4-FFF2-40B4-BE49-F238E27FC236}">
                <a16:creationId xmlns:a16="http://schemas.microsoft.com/office/drawing/2014/main" id="{8E289A1D-D340-4D92-9D34-F5A61FF32916}"/>
              </a:ext>
            </a:extLst>
          </p:cNvPr>
          <p:cNvSpPr>
            <a:spLocks noGrp="1"/>
          </p:cNvSpPr>
          <p:nvPr>
            <p:ph type="body" sz="quarter" idx="12" hasCustomPrompt="1"/>
          </p:nvPr>
        </p:nvSpPr>
        <p:spPr>
          <a:xfrm>
            <a:off x="4645152" y="4634178"/>
            <a:ext cx="2877312" cy="900123"/>
          </a:xfrm>
          <a:noFill/>
        </p:spPr>
        <p:txBody>
          <a:bodyPr lIns="180000" tIns="180000" rIns="180000" bIns="180000" anchor="t" anchorCtr="0">
            <a:noAutofit/>
          </a:bodyPr>
          <a:lstStyle>
            <a:lvl1pPr marL="0" indent="0" algn="ctr">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98971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 (3)">
    <p:bg>
      <p:bgPr>
        <a:solidFill>
          <a:srgbClr val="056B70"/>
        </a:solidFill>
        <a:effectLst/>
      </p:bgPr>
    </p:bg>
    <p:spTree>
      <p:nvGrpSpPr>
        <p:cNvPr id="1" name=""/>
        <p:cNvGrpSpPr/>
        <p:nvPr/>
      </p:nvGrpSpPr>
      <p:grpSpPr>
        <a:xfrm>
          <a:off x="0" y="0"/>
          <a:ext cx="0" cy="0"/>
          <a:chOff x="0" y="0"/>
          <a:chExt cx="0" cy="0"/>
        </a:xfrm>
      </p:grpSpPr>
      <p:grpSp>
        <p:nvGrpSpPr>
          <p:cNvPr id="6" name="Group 27">
            <a:extLst>
              <a:ext uri="{FF2B5EF4-FFF2-40B4-BE49-F238E27FC236}">
                <a16:creationId xmlns:a16="http://schemas.microsoft.com/office/drawing/2014/main" id="{DD17E8EE-66D4-4A31-8FBC-9353AF8109A9}"/>
              </a:ext>
            </a:extLst>
          </p:cNvPr>
          <p:cNvGrpSpPr/>
          <p:nvPr userDrawn="1"/>
        </p:nvGrpSpPr>
        <p:grpSpPr>
          <a:xfrm>
            <a:off x="989839" y="-412435"/>
            <a:ext cx="10212324" cy="7682871"/>
            <a:chOff x="2432790" y="730250"/>
            <a:chExt cx="7132330" cy="5365749"/>
          </a:xfrm>
          <a:solidFill>
            <a:schemeClr val="accent1"/>
          </a:solidFill>
        </p:grpSpPr>
        <p:sp>
          <p:nvSpPr>
            <p:cNvPr id="7" name="Freeform 5">
              <a:extLst>
                <a:ext uri="{FF2B5EF4-FFF2-40B4-BE49-F238E27FC236}">
                  <a16:creationId xmlns:a16="http://schemas.microsoft.com/office/drawing/2014/main" id="{1E783BB3-E7C7-4522-996C-812164C62D03}"/>
                </a:ext>
              </a:extLst>
            </p:cNvPr>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DC0DA3A7-2A72-4AD8-AA84-10CCB62E25EE}"/>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DFF07FC6-2B0A-4372-828D-43D5393769BC}"/>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687C37EE-B413-4A81-A4B5-93C23D27ADB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492AA2EE-6353-493B-8DB3-15EB1238DA6C}"/>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244A9E3-6DE6-4566-8589-C3E7EBB4358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D1B07320-9AC3-425C-8B95-33BC2C3389B1}"/>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2984CCF3-8BFC-4A43-BF67-6C782FD2EEE6}"/>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E1585F1-06DB-4337-A15C-2714D971D9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84761BCE-4159-48DF-ACD8-F981A5A6A3B2}"/>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76E6097-08F1-4E26-9385-07D7386FB1D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73B2374-4B23-4E2C-BBB7-68ACC663B82A}"/>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9">
              <a:extLst>
                <a:ext uri="{FF2B5EF4-FFF2-40B4-BE49-F238E27FC236}">
                  <a16:creationId xmlns:a16="http://schemas.microsoft.com/office/drawing/2014/main" id="{F88D6850-1DFC-4956-9853-BAF11DE68325}"/>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EB9F5D7-CDAB-4230-9D00-6E4FAFCEA780}"/>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B38B6775-85A3-468B-87C2-51ED0F365232}"/>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33DD617A-96AA-4A83-8484-E613AC3C82E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19E9EA29-40AD-4733-8F8F-883978DAEB17}"/>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F0CEC55B-7DEF-4A18-BA79-5C4AEF9E76B0}"/>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Oval 19">
            <a:extLst>
              <a:ext uri="{FF2B5EF4-FFF2-40B4-BE49-F238E27FC236}">
                <a16:creationId xmlns:a16="http://schemas.microsoft.com/office/drawing/2014/main" id="{4A4167EA-A7BD-44A5-8753-54026CC10286}"/>
              </a:ext>
            </a:extLst>
          </p:cNvPr>
          <p:cNvSpPr/>
          <p:nvPr userDrawn="1"/>
        </p:nvSpPr>
        <p:spPr>
          <a:xfrm>
            <a:off x="3990699" y="1323699"/>
            <a:ext cx="4210603" cy="4210603"/>
          </a:xfrm>
          <a:prstGeom prst="ellipse">
            <a:avLst/>
          </a:prstGeom>
          <a:solidFill>
            <a:schemeClr val="bg2"/>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569B410C-9E7C-4FCF-9AD6-011A27CD8835}"/>
              </a:ext>
            </a:extLst>
          </p:cNvPr>
          <p:cNvSpPr>
            <a:spLocks noEditPoints="1"/>
          </p:cNvSpPr>
          <p:nvPr userDrawn="1"/>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ítulo 1">
            <a:extLst>
              <a:ext uri="{FF2B5EF4-FFF2-40B4-BE49-F238E27FC236}">
                <a16:creationId xmlns:a16="http://schemas.microsoft.com/office/drawing/2014/main" id="{879A2D48-169D-4ED4-AC66-6F16389DB297}"/>
              </a:ext>
            </a:extLst>
          </p:cNvPr>
          <p:cNvSpPr>
            <a:spLocks noGrp="1"/>
          </p:cNvSpPr>
          <p:nvPr>
            <p:ph type="title" hasCustomPrompt="1"/>
          </p:nvPr>
        </p:nvSpPr>
        <p:spPr>
          <a:xfrm>
            <a:off x="3990699" y="2111351"/>
            <a:ext cx="4208625" cy="1922991"/>
          </a:xfrm>
        </p:spPr>
        <p:txBody>
          <a:bodyPr anchor="ctr"/>
          <a:lstStyle>
            <a:lvl1pPr algn="ctr">
              <a:defRPr lang="es-ES" sz="3600" kern="1200" cap="all" spc="600" baseline="0" dirty="0" smtClean="0">
                <a:solidFill>
                  <a:schemeClr val="tx1">
                    <a:lumMod val="75000"/>
                    <a:lumOff val="25000"/>
                  </a:schemeClr>
                </a:solidFill>
                <a:latin typeface="+mj-lt"/>
                <a:ea typeface="+mn-ea"/>
                <a:cs typeface="+mn-cs"/>
              </a:defRPr>
            </a:lvl1pPr>
          </a:lstStyle>
          <a:p>
            <a:r>
              <a:rPr lang="es-ES" dirty="0"/>
              <a:t>TITLE</a:t>
            </a:r>
          </a:p>
        </p:txBody>
      </p:sp>
      <p:grpSp>
        <p:nvGrpSpPr>
          <p:cNvPr id="34" name="Grupo 33">
            <a:extLst>
              <a:ext uri="{FF2B5EF4-FFF2-40B4-BE49-F238E27FC236}">
                <a16:creationId xmlns:a16="http://schemas.microsoft.com/office/drawing/2014/main" id="{A5DFEA50-97DB-4C5B-B623-339167C4E9D4}"/>
              </a:ext>
            </a:extLst>
          </p:cNvPr>
          <p:cNvGrpSpPr/>
          <p:nvPr userDrawn="1"/>
        </p:nvGrpSpPr>
        <p:grpSpPr>
          <a:xfrm>
            <a:off x="10436578" y="6274420"/>
            <a:ext cx="1676400" cy="495108"/>
            <a:chOff x="10115551" y="5745959"/>
            <a:chExt cx="1676400" cy="495108"/>
          </a:xfrm>
        </p:grpSpPr>
        <p:sp>
          <p:nvSpPr>
            <p:cNvPr id="35" name="CuadroTexto 34">
              <a:extLst>
                <a:ext uri="{FF2B5EF4-FFF2-40B4-BE49-F238E27FC236}">
                  <a16:creationId xmlns:a16="http://schemas.microsoft.com/office/drawing/2014/main" id="{74A04909-C9F7-4152-B896-1525FCC00F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rgbClr val="FFFFFF"/>
                  </a:solidFill>
                  <a:latin typeface="+mj-lt"/>
                </a:rPr>
                <a:t>#</a:t>
              </a:r>
              <a:r>
                <a:rPr lang="en-US" sz="1800" spc="-70" noProof="0" dirty="0">
                  <a:solidFill>
                    <a:srgbClr val="FFFFFF"/>
                  </a:solidFill>
                  <a:latin typeface="+mj-lt"/>
                </a:rPr>
                <a:t>spsmad</a:t>
              </a:r>
            </a:p>
          </p:txBody>
        </p:sp>
        <p:pic>
          <p:nvPicPr>
            <p:cNvPr id="36" name="Imagen 35">
              <a:extLst>
                <a:ext uri="{FF2B5EF4-FFF2-40B4-BE49-F238E27FC236}">
                  <a16:creationId xmlns:a16="http://schemas.microsoft.com/office/drawing/2014/main" id="{0275638E-AB4A-48D2-A676-B15A4CE45DE9}"/>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37" name="Grupo 36">
            <a:extLst>
              <a:ext uri="{FF2B5EF4-FFF2-40B4-BE49-F238E27FC236}">
                <a16:creationId xmlns:a16="http://schemas.microsoft.com/office/drawing/2014/main" id="{66E6F145-BA41-4EA9-B71C-4ACF77925291}"/>
              </a:ext>
            </a:extLst>
          </p:cNvPr>
          <p:cNvGrpSpPr/>
          <p:nvPr userDrawn="1"/>
        </p:nvGrpSpPr>
        <p:grpSpPr>
          <a:xfrm>
            <a:off x="10624583" y="5401229"/>
            <a:ext cx="1273492" cy="795338"/>
            <a:chOff x="10596550" y="5756749"/>
            <a:chExt cx="1273492" cy="795338"/>
          </a:xfrm>
          <a:solidFill>
            <a:srgbClr val="FFFFFF"/>
          </a:solidFill>
        </p:grpSpPr>
        <p:pic>
          <p:nvPicPr>
            <p:cNvPr id="38" name="Gráfico 37">
              <a:extLst>
                <a:ext uri="{FF2B5EF4-FFF2-40B4-BE49-F238E27FC236}">
                  <a16:creationId xmlns:a16="http://schemas.microsoft.com/office/drawing/2014/main" id="{B5971212-BFC3-41B9-8B20-1E6C9C54E92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39" name="CuadroTexto 38">
              <a:extLst>
                <a:ext uri="{FF2B5EF4-FFF2-40B4-BE49-F238E27FC236}">
                  <a16:creationId xmlns:a16="http://schemas.microsoft.com/office/drawing/2014/main" id="{89446BF9-24AB-421D-A0C3-5443F41D781A}"/>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FFFFFF"/>
                  </a:solidFill>
                  <a:latin typeface="Segoe UI Semibold" panose="020B0702040204020203" pitchFamily="34" charset="0"/>
                  <a:cs typeface="Segoe UI Semibold" panose="020B0702040204020203" pitchFamily="34" charset="0"/>
                </a:rPr>
                <a:t>SPS EVENTS</a:t>
              </a:r>
            </a:p>
          </p:txBody>
        </p:sp>
      </p:grpSp>
      <p:sp>
        <p:nvSpPr>
          <p:cNvPr id="40" name="Text Placeholder 4">
            <a:extLst>
              <a:ext uri="{FF2B5EF4-FFF2-40B4-BE49-F238E27FC236}">
                <a16:creationId xmlns:a16="http://schemas.microsoft.com/office/drawing/2014/main" id="{8E289A1D-D340-4D92-9D34-F5A61FF32916}"/>
              </a:ext>
            </a:extLst>
          </p:cNvPr>
          <p:cNvSpPr>
            <a:spLocks noGrp="1"/>
          </p:cNvSpPr>
          <p:nvPr>
            <p:ph type="body" sz="quarter" idx="12" hasCustomPrompt="1"/>
          </p:nvPr>
        </p:nvSpPr>
        <p:spPr>
          <a:xfrm>
            <a:off x="4645152" y="4634178"/>
            <a:ext cx="2877312" cy="900123"/>
          </a:xfrm>
          <a:noFill/>
        </p:spPr>
        <p:txBody>
          <a:bodyPr lIns="180000" tIns="180000" rIns="180000" bIns="180000" anchor="t" anchorCtr="0">
            <a:noAutofit/>
          </a:bodyPr>
          <a:lstStyle>
            <a:lvl1pPr marL="0" indent="0" algn="ctr">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43605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or (4)">
    <p:bg>
      <p:bgPr>
        <a:solidFill>
          <a:srgbClr val="DF7D30"/>
        </a:solidFill>
        <a:effectLst/>
      </p:bgPr>
    </p:bg>
    <p:spTree>
      <p:nvGrpSpPr>
        <p:cNvPr id="1" name=""/>
        <p:cNvGrpSpPr/>
        <p:nvPr/>
      </p:nvGrpSpPr>
      <p:grpSpPr>
        <a:xfrm>
          <a:off x="0" y="0"/>
          <a:ext cx="0" cy="0"/>
          <a:chOff x="0" y="0"/>
          <a:chExt cx="0" cy="0"/>
        </a:xfrm>
      </p:grpSpPr>
      <p:grpSp>
        <p:nvGrpSpPr>
          <p:cNvPr id="6" name="Group 27">
            <a:extLst>
              <a:ext uri="{FF2B5EF4-FFF2-40B4-BE49-F238E27FC236}">
                <a16:creationId xmlns:a16="http://schemas.microsoft.com/office/drawing/2014/main" id="{DD17E8EE-66D4-4A31-8FBC-9353AF8109A9}"/>
              </a:ext>
            </a:extLst>
          </p:cNvPr>
          <p:cNvGrpSpPr/>
          <p:nvPr userDrawn="1"/>
        </p:nvGrpSpPr>
        <p:grpSpPr>
          <a:xfrm>
            <a:off x="989839" y="-412435"/>
            <a:ext cx="10212324" cy="7682871"/>
            <a:chOff x="2432790" y="730250"/>
            <a:chExt cx="7132330" cy="5365749"/>
          </a:xfrm>
          <a:solidFill>
            <a:schemeClr val="accent1"/>
          </a:solidFill>
        </p:grpSpPr>
        <p:sp>
          <p:nvSpPr>
            <p:cNvPr id="7" name="Freeform 5">
              <a:extLst>
                <a:ext uri="{FF2B5EF4-FFF2-40B4-BE49-F238E27FC236}">
                  <a16:creationId xmlns:a16="http://schemas.microsoft.com/office/drawing/2014/main" id="{1E783BB3-E7C7-4522-996C-812164C62D03}"/>
                </a:ext>
              </a:extLst>
            </p:cNvPr>
            <p:cNvSpPr>
              <a:spLocks/>
            </p:cNvSpPr>
            <p:nvPr/>
          </p:nvSpPr>
          <p:spPr bwMode="auto">
            <a:xfrm>
              <a:off x="3363911" y="800100"/>
              <a:ext cx="5110162" cy="5078412"/>
            </a:xfrm>
            <a:custGeom>
              <a:avLst/>
              <a:gdLst>
                <a:gd name="T0" fmla="*/ 1670 w 2447"/>
                <a:gd name="T1" fmla="*/ 937 h 2432"/>
                <a:gd name="T2" fmla="*/ 1589 w 2447"/>
                <a:gd name="T3" fmla="*/ 957 h 2432"/>
                <a:gd name="T4" fmla="*/ 1551 w 2447"/>
                <a:gd name="T5" fmla="*/ 930 h 2432"/>
                <a:gd name="T6" fmla="*/ 1550 w 2447"/>
                <a:gd name="T7" fmla="*/ 929 h 2432"/>
                <a:gd name="T8" fmla="*/ 1423 w 2447"/>
                <a:gd name="T9" fmla="*/ 929 h 2432"/>
                <a:gd name="T10" fmla="*/ 1311 w 2447"/>
                <a:gd name="T11" fmla="*/ 1041 h 2432"/>
                <a:gd name="T12" fmla="*/ 1183 w 2447"/>
                <a:gd name="T13" fmla="*/ 1041 h 2432"/>
                <a:gd name="T14" fmla="*/ 1183 w 2447"/>
                <a:gd name="T15" fmla="*/ 913 h 2432"/>
                <a:gd name="T16" fmla="*/ 1550 w 2447"/>
                <a:gd name="T17" fmla="*/ 546 h 2432"/>
                <a:gd name="T18" fmla="*/ 1555 w 2447"/>
                <a:gd name="T19" fmla="*/ 423 h 2432"/>
                <a:gd name="T20" fmla="*/ 1555 w 2447"/>
                <a:gd name="T21" fmla="*/ 423 h 2432"/>
                <a:gd name="T22" fmla="*/ 1523 w 2447"/>
                <a:gd name="T23" fmla="*/ 380 h 2432"/>
                <a:gd name="T24" fmla="*/ 1543 w 2447"/>
                <a:gd name="T25" fmla="*/ 299 h 2432"/>
                <a:gd name="T26" fmla="*/ 1678 w 2447"/>
                <a:gd name="T27" fmla="*/ 163 h 2432"/>
                <a:gd name="T28" fmla="*/ 1678 w 2447"/>
                <a:gd name="T29" fmla="*/ 36 h 2432"/>
                <a:gd name="T30" fmla="*/ 1550 w 2447"/>
                <a:gd name="T31" fmla="*/ 36 h 2432"/>
                <a:gd name="T32" fmla="*/ 1462 w 2447"/>
                <a:gd name="T33" fmla="*/ 124 h 2432"/>
                <a:gd name="T34" fmla="*/ 1381 w 2447"/>
                <a:gd name="T35" fmla="*/ 143 h 2432"/>
                <a:gd name="T36" fmla="*/ 1348 w 2447"/>
                <a:gd name="T37" fmla="*/ 121 h 2432"/>
                <a:gd name="T38" fmla="*/ 1343 w 2447"/>
                <a:gd name="T39" fmla="*/ 115 h 2432"/>
                <a:gd name="T40" fmla="*/ 1215 w 2447"/>
                <a:gd name="T41" fmla="*/ 115 h 2432"/>
                <a:gd name="T42" fmla="*/ 35 w 2447"/>
                <a:gd name="T43" fmla="*/ 1296 h 2432"/>
                <a:gd name="T44" fmla="*/ 35 w 2447"/>
                <a:gd name="T45" fmla="*/ 1424 h 2432"/>
                <a:gd name="T46" fmla="*/ 162 w 2447"/>
                <a:gd name="T47" fmla="*/ 1424 h 2432"/>
                <a:gd name="T48" fmla="*/ 266 w 2447"/>
                <a:gd name="T49" fmla="*/ 1320 h 2432"/>
                <a:gd name="T50" fmla="*/ 394 w 2447"/>
                <a:gd name="T51" fmla="*/ 1320 h 2432"/>
                <a:gd name="T52" fmla="*/ 394 w 2447"/>
                <a:gd name="T53" fmla="*/ 1447 h 2432"/>
                <a:gd name="T54" fmla="*/ 178 w 2447"/>
                <a:gd name="T55" fmla="*/ 1663 h 2432"/>
                <a:gd name="T56" fmla="*/ 178 w 2447"/>
                <a:gd name="T57" fmla="*/ 1790 h 2432"/>
                <a:gd name="T58" fmla="*/ 306 w 2447"/>
                <a:gd name="T59" fmla="*/ 1790 h 2432"/>
                <a:gd name="T60" fmla="*/ 497 w 2447"/>
                <a:gd name="T61" fmla="*/ 1599 h 2432"/>
                <a:gd name="T62" fmla="*/ 625 w 2447"/>
                <a:gd name="T63" fmla="*/ 1599 h 2432"/>
                <a:gd name="T64" fmla="*/ 625 w 2447"/>
                <a:gd name="T65" fmla="*/ 1727 h 2432"/>
                <a:gd name="T66" fmla="*/ 178 w 2447"/>
                <a:gd name="T67" fmla="*/ 2173 h 2432"/>
                <a:gd name="T68" fmla="*/ 178 w 2447"/>
                <a:gd name="T69" fmla="*/ 2301 h 2432"/>
                <a:gd name="T70" fmla="*/ 306 w 2447"/>
                <a:gd name="T71" fmla="*/ 2301 h 2432"/>
                <a:gd name="T72" fmla="*/ 673 w 2447"/>
                <a:gd name="T73" fmla="*/ 1934 h 2432"/>
                <a:gd name="T74" fmla="*/ 801 w 2447"/>
                <a:gd name="T75" fmla="*/ 1934 h 2432"/>
                <a:gd name="T76" fmla="*/ 801 w 2447"/>
                <a:gd name="T77" fmla="*/ 2062 h 2432"/>
                <a:gd name="T78" fmla="*/ 815 w 2447"/>
                <a:gd name="T79" fmla="*/ 2047 h 2432"/>
                <a:gd name="T80" fmla="*/ 815 w 2447"/>
                <a:gd name="T81" fmla="*/ 2175 h 2432"/>
                <a:gd name="T82" fmla="*/ 942 w 2447"/>
                <a:gd name="T83" fmla="*/ 2175 h 2432"/>
                <a:gd name="T84" fmla="*/ 968 w 2447"/>
                <a:gd name="T85" fmla="*/ 2149 h 2432"/>
                <a:gd name="T86" fmla="*/ 1096 w 2447"/>
                <a:gd name="T87" fmla="*/ 2149 h 2432"/>
                <a:gd name="T88" fmla="*/ 1096 w 2447"/>
                <a:gd name="T89" fmla="*/ 2277 h 2432"/>
                <a:gd name="T90" fmla="*/ 1104 w 2447"/>
                <a:gd name="T91" fmla="*/ 2269 h 2432"/>
                <a:gd name="T92" fmla="*/ 1104 w 2447"/>
                <a:gd name="T93" fmla="*/ 2397 h 2432"/>
                <a:gd name="T94" fmla="*/ 1231 w 2447"/>
                <a:gd name="T95" fmla="*/ 2397 h 2432"/>
                <a:gd name="T96" fmla="*/ 2412 w 2447"/>
                <a:gd name="T97" fmla="*/ 1216 h 2432"/>
                <a:gd name="T98" fmla="*/ 2412 w 2447"/>
                <a:gd name="T99" fmla="*/ 1089 h 2432"/>
                <a:gd name="T100" fmla="*/ 2284 w 2447"/>
                <a:gd name="T101" fmla="*/ 1089 h 2432"/>
                <a:gd name="T102" fmla="*/ 2252 w 2447"/>
                <a:gd name="T103" fmla="*/ 1120 h 2432"/>
                <a:gd name="T104" fmla="*/ 2125 w 2447"/>
                <a:gd name="T105" fmla="*/ 1120 h 2432"/>
                <a:gd name="T106" fmla="*/ 2125 w 2447"/>
                <a:gd name="T107" fmla="*/ 993 h 2432"/>
                <a:gd name="T108" fmla="*/ 2334 w 2447"/>
                <a:gd name="T109" fmla="*/ 784 h 2432"/>
                <a:gd name="T110" fmla="*/ 2334 w 2447"/>
                <a:gd name="T111" fmla="*/ 656 h 2432"/>
                <a:gd name="T112" fmla="*/ 2206 w 2447"/>
                <a:gd name="T113" fmla="*/ 656 h 2432"/>
                <a:gd name="T114" fmla="*/ 2196 w 2447"/>
                <a:gd name="T115" fmla="*/ 666 h 2432"/>
                <a:gd name="T116" fmla="*/ 2123 w 2447"/>
                <a:gd name="T117" fmla="*/ 678 h 2432"/>
                <a:gd name="T118" fmla="*/ 2088 w 2447"/>
                <a:gd name="T119" fmla="*/ 653 h 2432"/>
                <a:gd name="T120" fmla="*/ 2085 w 2447"/>
                <a:gd name="T121" fmla="*/ 650 h 2432"/>
                <a:gd name="T122" fmla="*/ 1957 w 2447"/>
                <a:gd name="T123" fmla="*/ 650 h 2432"/>
                <a:gd name="T124" fmla="*/ 1670 w 2447"/>
                <a:gd name="T125" fmla="*/ 937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2">
                  <a:moveTo>
                    <a:pt x="1670" y="937"/>
                  </a:moveTo>
                  <a:cubicBezTo>
                    <a:pt x="1635" y="970"/>
                    <a:pt x="1604" y="963"/>
                    <a:pt x="1589" y="957"/>
                  </a:cubicBezTo>
                  <a:cubicBezTo>
                    <a:pt x="1569" y="948"/>
                    <a:pt x="1564" y="942"/>
                    <a:pt x="1551" y="930"/>
                  </a:cubicBezTo>
                  <a:cubicBezTo>
                    <a:pt x="1551" y="930"/>
                    <a:pt x="1551" y="929"/>
                    <a:pt x="1550" y="929"/>
                  </a:cubicBezTo>
                  <a:cubicBezTo>
                    <a:pt x="1515" y="894"/>
                    <a:pt x="1458" y="894"/>
                    <a:pt x="1423" y="929"/>
                  </a:cubicBezTo>
                  <a:cubicBezTo>
                    <a:pt x="1311" y="1041"/>
                    <a:pt x="1311" y="1041"/>
                    <a:pt x="1311" y="1041"/>
                  </a:cubicBezTo>
                  <a:cubicBezTo>
                    <a:pt x="1276" y="1076"/>
                    <a:pt x="1219" y="1076"/>
                    <a:pt x="1183" y="1041"/>
                  </a:cubicBezTo>
                  <a:cubicBezTo>
                    <a:pt x="1148" y="1005"/>
                    <a:pt x="1148" y="948"/>
                    <a:pt x="1183" y="913"/>
                  </a:cubicBezTo>
                  <a:cubicBezTo>
                    <a:pt x="1550" y="546"/>
                    <a:pt x="1550" y="546"/>
                    <a:pt x="1550" y="546"/>
                  </a:cubicBezTo>
                  <a:cubicBezTo>
                    <a:pt x="1584" y="512"/>
                    <a:pt x="1585" y="459"/>
                    <a:pt x="1555" y="423"/>
                  </a:cubicBezTo>
                  <a:cubicBezTo>
                    <a:pt x="1555" y="423"/>
                    <a:pt x="1555" y="423"/>
                    <a:pt x="1555" y="423"/>
                  </a:cubicBezTo>
                  <a:cubicBezTo>
                    <a:pt x="1539" y="406"/>
                    <a:pt x="1533" y="402"/>
                    <a:pt x="1523" y="380"/>
                  </a:cubicBezTo>
                  <a:cubicBezTo>
                    <a:pt x="1516" y="365"/>
                    <a:pt x="1510" y="334"/>
                    <a:pt x="1543" y="299"/>
                  </a:cubicBezTo>
                  <a:cubicBezTo>
                    <a:pt x="1678" y="163"/>
                    <a:pt x="1678" y="163"/>
                    <a:pt x="1678" y="163"/>
                  </a:cubicBezTo>
                  <a:cubicBezTo>
                    <a:pt x="1713" y="128"/>
                    <a:pt x="1713" y="71"/>
                    <a:pt x="1678" y="36"/>
                  </a:cubicBezTo>
                  <a:cubicBezTo>
                    <a:pt x="1643" y="0"/>
                    <a:pt x="1586" y="0"/>
                    <a:pt x="1550" y="36"/>
                  </a:cubicBezTo>
                  <a:cubicBezTo>
                    <a:pt x="1462" y="124"/>
                    <a:pt x="1462" y="124"/>
                    <a:pt x="1462" y="124"/>
                  </a:cubicBezTo>
                  <a:cubicBezTo>
                    <a:pt x="1427" y="156"/>
                    <a:pt x="1396" y="150"/>
                    <a:pt x="1381" y="143"/>
                  </a:cubicBezTo>
                  <a:cubicBezTo>
                    <a:pt x="1364" y="136"/>
                    <a:pt x="1358" y="130"/>
                    <a:pt x="1348" y="121"/>
                  </a:cubicBezTo>
                  <a:cubicBezTo>
                    <a:pt x="1346" y="119"/>
                    <a:pt x="1345" y="117"/>
                    <a:pt x="1343" y="115"/>
                  </a:cubicBezTo>
                  <a:cubicBezTo>
                    <a:pt x="1308" y="80"/>
                    <a:pt x="1251" y="80"/>
                    <a:pt x="1215" y="115"/>
                  </a:cubicBezTo>
                  <a:cubicBezTo>
                    <a:pt x="35" y="1296"/>
                    <a:pt x="35" y="1296"/>
                    <a:pt x="35" y="1296"/>
                  </a:cubicBezTo>
                  <a:cubicBezTo>
                    <a:pt x="0" y="1331"/>
                    <a:pt x="0" y="1388"/>
                    <a:pt x="35" y="1424"/>
                  </a:cubicBezTo>
                  <a:cubicBezTo>
                    <a:pt x="70" y="1459"/>
                    <a:pt x="127" y="1459"/>
                    <a:pt x="162" y="1424"/>
                  </a:cubicBezTo>
                  <a:cubicBezTo>
                    <a:pt x="266" y="1320"/>
                    <a:pt x="266" y="1320"/>
                    <a:pt x="266" y="1320"/>
                  </a:cubicBezTo>
                  <a:cubicBezTo>
                    <a:pt x="301" y="1285"/>
                    <a:pt x="359" y="1285"/>
                    <a:pt x="394" y="1320"/>
                  </a:cubicBezTo>
                  <a:cubicBezTo>
                    <a:pt x="429" y="1355"/>
                    <a:pt x="429" y="1412"/>
                    <a:pt x="394" y="1447"/>
                  </a:cubicBezTo>
                  <a:cubicBezTo>
                    <a:pt x="178" y="1663"/>
                    <a:pt x="178" y="1663"/>
                    <a:pt x="178" y="1663"/>
                  </a:cubicBezTo>
                  <a:cubicBezTo>
                    <a:pt x="143" y="1698"/>
                    <a:pt x="143" y="1755"/>
                    <a:pt x="178" y="1790"/>
                  </a:cubicBezTo>
                  <a:cubicBezTo>
                    <a:pt x="214" y="1826"/>
                    <a:pt x="271" y="1826"/>
                    <a:pt x="306" y="1790"/>
                  </a:cubicBezTo>
                  <a:cubicBezTo>
                    <a:pt x="497" y="1599"/>
                    <a:pt x="497" y="1599"/>
                    <a:pt x="497" y="1599"/>
                  </a:cubicBezTo>
                  <a:cubicBezTo>
                    <a:pt x="533" y="1564"/>
                    <a:pt x="590" y="1564"/>
                    <a:pt x="625" y="1599"/>
                  </a:cubicBezTo>
                  <a:cubicBezTo>
                    <a:pt x="660" y="1634"/>
                    <a:pt x="660" y="1691"/>
                    <a:pt x="625" y="1727"/>
                  </a:cubicBezTo>
                  <a:cubicBezTo>
                    <a:pt x="178" y="2173"/>
                    <a:pt x="178" y="2173"/>
                    <a:pt x="178" y="2173"/>
                  </a:cubicBezTo>
                  <a:cubicBezTo>
                    <a:pt x="143" y="2209"/>
                    <a:pt x="143" y="2266"/>
                    <a:pt x="178" y="2301"/>
                  </a:cubicBezTo>
                  <a:cubicBezTo>
                    <a:pt x="214" y="2336"/>
                    <a:pt x="271" y="2336"/>
                    <a:pt x="306" y="2301"/>
                  </a:cubicBezTo>
                  <a:cubicBezTo>
                    <a:pt x="673" y="1934"/>
                    <a:pt x="673" y="1934"/>
                    <a:pt x="673" y="1934"/>
                  </a:cubicBezTo>
                  <a:cubicBezTo>
                    <a:pt x="708" y="1899"/>
                    <a:pt x="765" y="1899"/>
                    <a:pt x="801" y="1934"/>
                  </a:cubicBezTo>
                  <a:cubicBezTo>
                    <a:pt x="836" y="1969"/>
                    <a:pt x="836" y="2026"/>
                    <a:pt x="801" y="2062"/>
                  </a:cubicBezTo>
                  <a:cubicBezTo>
                    <a:pt x="815" y="2047"/>
                    <a:pt x="815" y="2047"/>
                    <a:pt x="815" y="2047"/>
                  </a:cubicBezTo>
                  <a:cubicBezTo>
                    <a:pt x="779" y="2083"/>
                    <a:pt x="779" y="2140"/>
                    <a:pt x="815" y="2175"/>
                  </a:cubicBezTo>
                  <a:cubicBezTo>
                    <a:pt x="850" y="2210"/>
                    <a:pt x="907" y="2210"/>
                    <a:pt x="942" y="2175"/>
                  </a:cubicBezTo>
                  <a:cubicBezTo>
                    <a:pt x="968" y="2149"/>
                    <a:pt x="968" y="2149"/>
                    <a:pt x="968" y="2149"/>
                  </a:cubicBezTo>
                  <a:cubicBezTo>
                    <a:pt x="1003" y="2114"/>
                    <a:pt x="1060" y="2114"/>
                    <a:pt x="1096" y="2149"/>
                  </a:cubicBezTo>
                  <a:cubicBezTo>
                    <a:pt x="1131" y="2185"/>
                    <a:pt x="1131" y="2242"/>
                    <a:pt x="1096" y="2277"/>
                  </a:cubicBezTo>
                  <a:cubicBezTo>
                    <a:pt x="1104" y="2269"/>
                    <a:pt x="1104" y="2269"/>
                    <a:pt x="1104" y="2269"/>
                  </a:cubicBezTo>
                  <a:cubicBezTo>
                    <a:pt x="1068" y="2304"/>
                    <a:pt x="1068" y="2361"/>
                    <a:pt x="1104" y="2397"/>
                  </a:cubicBezTo>
                  <a:cubicBezTo>
                    <a:pt x="1139" y="2432"/>
                    <a:pt x="1196" y="2432"/>
                    <a:pt x="1231" y="2397"/>
                  </a:cubicBezTo>
                  <a:cubicBezTo>
                    <a:pt x="2412" y="1216"/>
                    <a:pt x="2412" y="1216"/>
                    <a:pt x="2412" y="1216"/>
                  </a:cubicBezTo>
                  <a:cubicBezTo>
                    <a:pt x="2447" y="1181"/>
                    <a:pt x="2447" y="1124"/>
                    <a:pt x="2412" y="1089"/>
                  </a:cubicBezTo>
                  <a:cubicBezTo>
                    <a:pt x="2377" y="1053"/>
                    <a:pt x="2319" y="1053"/>
                    <a:pt x="2284" y="1089"/>
                  </a:cubicBezTo>
                  <a:cubicBezTo>
                    <a:pt x="2252" y="1120"/>
                    <a:pt x="2252" y="1120"/>
                    <a:pt x="2252" y="1120"/>
                  </a:cubicBezTo>
                  <a:cubicBezTo>
                    <a:pt x="2217" y="1156"/>
                    <a:pt x="2160" y="1156"/>
                    <a:pt x="2125" y="1120"/>
                  </a:cubicBezTo>
                  <a:cubicBezTo>
                    <a:pt x="2089" y="1085"/>
                    <a:pt x="2089" y="1028"/>
                    <a:pt x="2125" y="993"/>
                  </a:cubicBezTo>
                  <a:cubicBezTo>
                    <a:pt x="2334" y="784"/>
                    <a:pt x="2334" y="784"/>
                    <a:pt x="2334" y="784"/>
                  </a:cubicBezTo>
                  <a:cubicBezTo>
                    <a:pt x="2369" y="748"/>
                    <a:pt x="2369" y="691"/>
                    <a:pt x="2334" y="656"/>
                  </a:cubicBezTo>
                  <a:cubicBezTo>
                    <a:pt x="2299" y="621"/>
                    <a:pt x="2241" y="621"/>
                    <a:pt x="2206" y="656"/>
                  </a:cubicBezTo>
                  <a:cubicBezTo>
                    <a:pt x="2196" y="666"/>
                    <a:pt x="2196" y="666"/>
                    <a:pt x="2196" y="666"/>
                  </a:cubicBezTo>
                  <a:cubicBezTo>
                    <a:pt x="2164" y="690"/>
                    <a:pt x="2137" y="684"/>
                    <a:pt x="2123" y="678"/>
                  </a:cubicBezTo>
                  <a:cubicBezTo>
                    <a:pt x="2105" y="670"/>
                    <a:pt x="2100" y="664"/>
                    <a:pt x="2088" y="653"/>
                  </a:cubicBezTo>
                  <a:cubicBezTo>
                    <a:pt x="2087" y="652"/>
                    <a:pt x="2086" y="651"/>
                    <a:pt x="2085" y="650"/>
                  </a:cubicBezTo>
                  <a:cubicBezTo>
                    <a:pt x="2049" y="615"/>
                    <a:pt x="1992" y="615"/>
                    <a:pt x="1957" y="650"/>
                  </a:cubicBezTo>
                  <a:lnTo>
                    <a:pt x="1670" y="937"/>
                  </a:ln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DC0DA3A7-2A72-4AD8-AA84-10CCB62E25EE}"/>
                </a:ext>
              </a:extLst>
            </p:cNvPr>
            <p:cNvSpPr>
              <a:spLocks/>
            </p:cNvSpPr>
            <p:nvPr/>
          </p:nvSpPr>
          <p:spPr bwMode="auto">
            <a:xfrm>
              <a:off x="8165702" y="2195512"/>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DFF07FC6-2B0A-4372-828D-43D5393769BC}"/>
                </a:ext>
              </a:extLst>
            </p:cNvPr>
            <p:cNvSpPr>
              <a:spLocks/>
            </p:cNvSpPr>
            <p:nvPr/>
          </p:nvSpPr>
          <p:spPr bwMode="auto">
            <a:xfrm>
              <a:off x="3878262" y="5394324"/>
              <a:ext cx="701675" cy="701675"/>
            </a:xfrm>
            <a:custGeom>
              <a:avLst/>
              <a:gdLst>
                <a:gd name="T0" fmla="*/ 8 w 336"/>
                <a:gd name="T1" fmla="*/ 280 h 336"/>
                <a:gd name="T2" fmla="*/ 36 w 336"/>
                <a:gd name="T3" fmla="*/ 279 h 336"/>
                <a:gd name="T4" fmla="*/ 61 w 336"/>
                <a:gd name="T5" fmla="*/ 279 h 336"/>
                <a:gd name="T6" fmla="*/ 61 w 336"/>
                <a:gd name="T7" fmla="*/ 254 h 336"/>
                <a:gd name="T8" fmla="*/ 62 w 336"/>
                <a:gd name="T9" fmla="*/ 225 h 336"/>
                <a:gd name="T10" fmla="*/ 91 w 336"/>
                <a:gd name="T11" fmla="*/ 224 h 336"/>
                <a:gd name="T12" fmla="*/ 115 w 336"/>
                <a:gd name="T13" fmla="*/ 224 h 336"/>
                <a:gd name="T14" fmla="*/ 115 w 336"/>
                <a:gd name="T15" fmla="*/ 200 h 336"/>
                <a:gd name="T16" fmla="*/ 117 w 336"/>
                <a:gd name="T17" fmla="*/ 171 h 336"/>
                <a:gd name="T18" fmla="*/ 145 w 336"/>
                <a:gd name="T19" fmla="*/ 170 h 336"/>
                <a:gd name="T20" fmla="*/ 170 w 336"/>
                <a:gd name="T21" fmla="*/ 170 h 336"/>
                <a:gd name="T22" fmla="*/ 170 w 336"/>
                <a:gd name="T23" fmla="*/ 145 h 336"/>
                <a:gd name="T24" fmla="*/ 171 w 336"/>
                <a:gd name="T25" fmla="*/ 117 h 336"/>
                <a:gd name="T26" fmla="*/ 199 w 336"/>
                <a:gd name="T27" fmla="*/ 116 h 336"/>
                <a:gd name="T28" fmla="*/ 224 w 336"/>
                <a:gd name="T29" fmla="*/ 115 h 336"/>
                <a:gd name="T30" fmla="*/ 224 w 336"/>
                <a:gd name="T31" fmla="*/ 91 h 336"/>
                <a:gd name="T32" fmla="*/ 225 w 336"/>
                <a:gd name="T33" fmla="*/ 62 h 336"/>
                <a:gd name="T34" fmla="*/ 254 w 336"/>
                <a:gd name="T35" fmla="*/ 61 h 336"/>
                <a:gd name="T36" fmla="*/ 278 w 336"/>
                <a:gd name="T37" fmla="*/ 61 h 336"/>
                <a:gd name="T38" fmla="*/ 279 w 336"/>
                <a:gd name="T39" fmla="*/ 36 h 336"/>
                <a:gd name="T40" fmla="*/ 280 w 336"/>
                <a:gd name="T41" fmla="*/ 8 h 336"/>
                <a:gd name="T42" fmla="*/ 308 w 336"/>
                <a:gd name="T43" fmla="*/ 7 h 336"/>
                <a:gd name="T44" fmla="*/ 333 w 336"/>
                <a:gd name="T45" fmla="*/ 7 h 336"/>
                <a:gd name="T46" fmla="*/ 336 w 336"/>
                <a:gd name="T47" fmla="*/ 10 h 336"/>
                <a:gd name="T48" fmla="*/ 307 w 336"/>
                <a:gd name="T49" fmla="*/ 11 h 336"/>
                <a:gd name="T50" fmla="*/ 282 w 336"/>
                <a:gd name="T51" fmla="*/ 11 h 336"/>
                <a:gd name="T52" fmla="*/ 282 w 336"/>
                <a:gd name="T53" fmla="*/ 35 h 336"/>
                <a:gd name="T54" fmla="*/ 281 w 336"/>
                <a:gd name="T55" fmla="*/ 64 h 336"/>
                <a:gd name="T56" fmla="*/ 253 w 336"/>
                <a:gd name="T57" fmla="*/ 65 h 336"/>
                <a:gd name="T58" fmla="*/ 228 w 336"/>
                <a:gd name="T59" fmla="*/ 65 h 336"/>
                <a:gd name="T60" fmla="*/ 228 w 336"/>
                <a:gd name="T61" fmla="*/ 90 h 336"/>
                <a:gd name="T62" fmla="*/ 227 w 336"/>
                <a:gd name="T63" fmla="*/ 118 h 336"/>
                <a:gd name="T64" fmla="*/ 198 w 336"/>
                <a:gd name="T65" fmla="*/ 119 h 336"/>
                <a:gd name="T66" fmla="*/ 174 w 336"/>
                <a:gd name="T67" fmla="*/ 119 h 336"/>
                <a:gd name="T68" fmla="*/ 174 w 336"/>
                <a:gd name="T69" fmla="*/ 144 h 336"/>
                <a:gd name="T70" fmla="*/ 173 w 336"/>
                <a:gd name="T71" fmla="*/ 173 h 336"/>
                <a:gd name="T72" fmla="*/ 144 w 336"/>
                <a:gd name="T73" fmla="*/ 174 h 336"/>
                <a:gd name="T74" fmla="*/ 119 w 336"/>
                <a:gd name="T75" fmla="*/ 174 h 336"/>
                <a:gd name="T76" fmla="*/ 119 w 336"/>
                <a:gd name="T77" fmla="*/ 198 h 336"/>
                <a:gd name="T78" fmla="*/ 118 w 336"/>
                <a:gd name="T79" fmla="*/ 227 h 336"/>
                <a:gd name="T80" fmla="*/ 90 w 336"/>
                <a:gd name="T81" fmla="*/ 228 h 336"/>
                <a:gd name="T82" fmla="*/ 65 w 336"/>
                <a:gd name="T83" fmla="*/ 228 h 336"/>
                <a:gd name="T84" fmla="*/ 65 w 336"/>
                <a:gd name="T85" fmla="*/ 253 h 336"/>
                <a:gd name="T86" fmla="*/ 64 w 336"/>
                <a:gd name="T87" fmla="*/ 281 h 336"/>
                <a:gd name="T88" fmla="*/ 35 w 336"/>
                <a:gd name="T89" fmla="*/ 282 h 336"/>
                <a:gd name="T90" fmla="*/ 11 w 336"/>
                <a:gd name="T91" fmla="*/ 283 h 336"/>
                <a:gd name="T92" fmla="*/ 10 w 336"/>
                <a:gd name="T93" fmla="*/ 307 h 336"/>
                <a:gd name="T94" fmla="*/ 9 w 336"/>
                <a:gd name="T95" fmla="*/ 336 h 336"/>
                <a:gd name="T96" fmla="*/ 7 w 336"/>
                <a:gd name="T97" fmla="*/ 333 h 336"/>
                <a:gd name="T98" fmla="*/ 7 w 336"/>
                <a:gd name="T99" fmla="*/ 308 h 336"/>
                <a:gd name="T100" fmla="*/ 8 w 336"/>
                <a:gd name="T101" fmla="*/ 2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6">
                  <a:moveTo>
                    <a:pt x="8" y="280"/>
                  </a:moveTo>
                  <a:cubicBezTo>
                    <a:pt x="15" y="272"/>
                    <a:pt x="26" y="275"/>
                    <a:pt x="36" y="279"/>
                  </a:cubicBezTo>
                  <a:cubicBezTo>
                    <a:pt x="46" y="282"/>
                    <a:pt x="55" y="285"/>
                    <a:pt x="61" y="279"/>
                  </a:cubicBezTo>
                  <a:cubicBezTo>
                    <a:pt x="67" y="273"/>
                    <a:pt x="64" y="264"/>
                    <a:pt x="61" y="254"/>
                  </a:cubicBezTo>
                  <a:cubicBezTo>
                    <a:pt x="58" y="244"/>
                    <a:pt x="54" y="233"/>
                    <a:pt x="62" y="225"/>
                  </a:cubicBezTo>
                  <a:cubicBezTo>
                    <a:pt x="70" y="218"/>
                    <a:pt x="80" y="221"/>
                    <a:pt x="91" y="224"/>
                  </a:cubicBezTo>
                  <a:cubicBezTo>
                    <a:pt x="100" y="227"/>
                    <a:pt x="109" y="230"/>
                    <a:pt x="115" y="224"/>
                  </a:cubicBezTo>
                  <a:cubicBezTo>
                    <a:pt x="121" y="218"/>
                    <a:pt x="118" y="209"/>
                    <a:pt x="115" y="200"/>
                  </a:cubicBezTo>
                  <a:cubicBezTo>
                    <a:pt x="112" y="189"/>
                    <a:pt x="109" y="179"/>
                    <a:pt x="117" y="171"/>
                  </a:cubicBezTo>
                  <a:cubicBezTo>
                    <a:pt x="124" y="163"/>
                    <a:pt x="135" y="167"/>
                    <a:pt x="145" y="170"/>
                  </a:cubicBezTo>
                  <a:cubicBezTo>
                    <a:pt x="155" y="173"/>
                    <a:pt x="164" y="176"/>
                    <a:pt x="170" y="170"/>
                  </a:cubicBezTo>
                  <a:cubicBezTo>
                    <a:pt x="176" y="164"/>
                    <a:pt x="173" y="155"/>
                    <a:pt x="170" y="145"/>
                  </a:cubicBezTo>
                  <a:cubicBezTo>
                    <a:pt x="167" y="135"/>
                    <a:pt x="163" y="124"/>
                    <a:pt x="171" y="117"/>
                  </a:cubicBezTo>
                  <a:cubicBezTo>
                    <a:pt x="179" y="109"/>
                    <a:pt x="189" y="112"/>
                    <a:pt x="199" y="116"/>
                  </a:cubicBezTo>
                  <a:cubicBezTo>
                    <a:pt x="209" y="119"/>
                    <a:pt x="218" y="121"/>
                    <a:pt x="224" y="115"/>
                  </a:cubicBezTo>
                  <a:cubicBezTo>
                    <a:pt x="230" y="110"/>
                    <a:pt x="227" y="100"/>
                    <a:pt x="224" y="91"/>
                  </a:cubicBezTo>
                  <a:cubicBezTo>
                    <a:pt x="221" y="81"/>
                    <a:pt x="218" y="70"/>
                    <a:pt x="225" y="62"/>
                  </a:cubicBezTo>
                  <a:cubicBezTo>
                    <a:pt x="233" y="55"/>
                    <a:pt x="244" y="58"/>
                    <a:pt x="254" y="61"/>
                  </a:cubicBezTo>
                  <a:cubicBezTo>
                    <a:pt x="263" y="64"/>
                    <a:pt x="273" y="67"/>
                    <a:pt x="278" y="61"/>
                  </a:cubicBezTo>
                  <a:cubicBezTo>
                    <a:pt x="284" y="55"/>
                    <a:pt x="282" y="46"/>
                    <a:pt x="279" y="36"/>
                  </a:cubicBezTo>
                  <a:cubicBezTo>
                    <a:pt x="275" y="26"/>
                    <a:pt x="272" y="15"/>
                    <a:pt x="280" y="8"/>
                  </a:cubicBezTo>
                  <a:cubicBezTo>
                    <a:pt x="287" y="0"/>
                    <a:pt x="298" y="4"/>
                    <a:pt x="308" y="7"/>
                  </a:cubicBezTo>
                  <a:cubicBezTo>
                    <a:pt x="318" y="10"/>
                    <a:pt x="327" y="13"/>
                    <a:pt x="333" y="7"/>
                  </a:cubicBezTo>
                  <a:cubicBezTo>
                    <a:pt x="336" y="10"/>
                    <a:pt x="336" y="10"/>
                    <a:pt x="336" y="10"/>
                  </a:cubicBezTo>
                  <a:cubicBezTo>
                    <a:pt x="328" y="17"/>
                    <a:pt x="317" y="14"/>
                    <a:pt x="307" y="11"/>
                  </a:cubicBezTo>
                  <a:cubicBezTo>
                    <a:pt x="297" y="8"/>
                    <a:pt x="288" y="5"/>
                    <a:pt x="282" y="11"/>
                  </a:cubicBezTo>
                  <a:cubicBezTo>
                    <a:pt x="276" y="17"/>
                    <a:pt x="279" y="26"/>
                    <a:pt x="282" y="35"/>
                  </a:cubicBezTo>
                  <a:cubicBezTo>
                    <a:pt x="286" y="46"/>
                    <a:pt x="289" y="56"/>
                    <a:pt x="281" y="64"/>
                  </a:cubicBezTo>
                  <a:cubicBezTo>
                    <a:pt x="274" y="72"/>
                    <a:pt x="263" y="68"/>
                    <a:pt x="253" y="65"/>
                  </a:cubicBezTo>
                  <a:cubicBezTo>
                    <a:pt x="243" y="62"/>
                    <a:pt x="234" y="59"/>
                    <a:pt x="228" y="65"/>
                  </a:cubicBezTo>
                  <a:cubicBezTo>
                    <a:pt x="222" y="71"/>
                    <a:pt x="225" y="80"/>
                    <a:pt x="228" y="90"/>
                  </a:cubicBezTo>
                  <a:cubicBezTo>
                    <a:pt x="231" y="100"/>
                    <a:pt x="235" y="111"/>
                    <a:pt x="227" y="118"/>
                  </a:cubicBezTo>
                  <a:cubicBezTo>
                    <a:pt x="219" y="126"/>
                    <a:pt x="209" y="123"/>
                    <a:pt x="198" y="119"/>
                  </a:cubicBezTo>
                  <a:cubicBezTo>
                    <a:pt x="189" y="116"/>
                    <a:pt x="180" y="113"/>
                    <a:pt x="174" y="119"/>
                  </a:cubicBezTo>
                  <a:cubicBezTo>
                    <a:pt x="168" y="125"/>
                    <a:pt x="171" y="134"/>
                    <a:pt x="174" y="144"/>
                  </a:cubicBezTo>
                  <a:cubicBezTo>
                    <a:pt x="177" y="154"/>
                    <a:pt x="180" y="165"/>
                    <a:pt x="173" y="173"/>
                  </a:cubicBezTo>
                  <a:cubicBezTo>
                    <a:pt x="165" y="180"/>
                    <a:pt x="154" y="177"/>
                    <a:pt x="144" y="174"/>
                  </a:cubicBezTo>
                  <a:cubicBezTo>
                    <a:pt x="134" y="171"/>
                    <a:pt x="125" y="168"/>
                    <a:pt x="119" y="174"/>
                  </a:cubicBezTo>
                  <a:cubicBezTo>
                    <a:pt x="113" y="180"/>
                    <a:pt x="116" y="189"/>
                    <a:pt x="119" y="198"/>
                  </a:cubicBezTo>
                  <a:cubicBezTo>
                    <a:pt x="122" y="209"/>
                    <a:pt x="126" y="219"/>
                    <a:pt x="118" y="227"/>
                  </a:cubicBezTo>
                  <a:cubicBezTo>
                    <a:pt x="111" y="235"/>
                    <a:pt x="100" y="231"/>
                    <a:pt x="90" y="228"/>
                  </a:cubicBezTo>
                  <a:cubicBezTo>
                    <a:pt x="80" y="225"/>
                    <a:pt x="71" y="222"/>
                    <a:pt x="65" y="228"/>
                  </a:cubicBezTo>
                  <a:cubicBezTo>
                    <a:pt x="59" y="234"/>
                    <a:pt x="62" y="243"/>
                    <a:pt x="65" y="253"/>
                  </a:cubicBezTo>
                  <a:cubicBezTo>
                    <a:pt x="68" y="263"/>
                    <a:pt x="71" y="274"/>
                    <a:pt x="64" y="281"/>
                  </a:cubicBezTo>
                  <a:cubicBezTo>
                    <a:pt x="56" y="289"/>
                    <a:pt x="45" y="286"/>
                    <a:pt x="35" y="282"/>
                  </a:cubicBezTo>
                  <a:cubicBezTo>
                    <a:pt x="26" y="279"/>
                    <a:pt x="17" y="277"/>
                    <a:pt x="11" y="283"/>
                  </a:cubicBezTo>
                  <a:cubicBezTo>
                    <a:pt x="5" y="288"/>
                    <a:pt x="7" y="298"/>
                    <a:pt x="10" y="307"/>
                  </a:cubicBezTo>
                  <a:cubicBezTo>
                    <a:pt x="14" y="317"/>
                    <a:pt x="17" y="328"/>
                    <a:pt x="9" y="336"/>
                  </a:cubicBezTo>
                  <a:cubicBezTo>
                    <a:pt x="7" y="333"/>
                    <a:pt x="7" y="333"/>
                    <a:pt x="7" y="333"/>
                  </a:cubicBezTo>
                  <a:cubicBezTo>
                    <a:pt x="13" y="327"/>
                    <a:pt x="10" y="318"/>
                    <a:pt x="7" y="308"/>
                  </a:cubicBezTo>
                  <a:cubicBezTo>
                    <a:pt x="3" y="298"/>
                    <a:pt x="0" y="287"/>
                    <a:pt x="8" y="280"/>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687C37EE-B413-4A81-A4B5-93C23D27ADBD}"/>
                </a:ext>
              </a:extLst>
            </p:cNvPr>
            <p:cNvSpPr>
              <a:spLocks/>
            </p:cNvSpPr>
            <p:nvPr/>
          </p:nvSpPr>
          <p:spPr bwMode="auto">
            <a:xfrm>
              <a:off x="6370637" y="1084263"/>
              <a:ext cx="1590675" cy="1590675"/>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492AA2EE-6353-493B-8DB3-15EB1238DA6C}"/>
                </a:ext>
              </a:extLst>
            </p:cNvPr>
            <p:cNvSpPr>
              <a:spLocks/>
            </p:cNvSpPr>
            <p:nvPr/>
          </p:nvSpPr>
          <p:spPr bwMode="auto">
            <a:xfrm>
              <a:off x="8306592" y="11715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244A9E3-6DE6-4566-8589-C3E7EBB43583}"/>
                </a:ext>
              </a:extLst>
            </p:cNvPr>
            <p:cNvSpPr>
              <a:spLocks/>
            </p:cNvSpPr>
            <p:nvPr/>
          </p:nvSpPr>
          <p:spPr bwMode="auto">
            <a:xfrm>
              <a:off x="3743324" y="1357313"/>
              <a:ext cx="1344612" cy="1343025"/>
            </a:xfrm>
            <a:custGeom>
              <a:avLst/>
              <a:gdLst>
                <a:gd name="T0" fmla="*/ 609 w 644"/>
                <a:gd name="T1" fmla="*/ 35 h 643"/>
                <a:gd name="T2" fmla="*/ 609 w 644"/>
                <a:gd name="T3" fmla="*/ 163 h 643"/>
                <a:gd name="T4" fmla="*/ 163 w 644"/>
                <a:gd name="T5" fmla="*/ 608 h 643"/>
                <a:gd name="T6" fmla="*/ 36 w 644"/>
                <a:gd name="T7" fmla="*/ 608 h 643"/>
                <a:gd name="T8" fmla="*/ 36 w 644"/>
                <a:gd name="T9" fmla="*/ 608 h 643"/>
                <a:gd name="T10" fmla="*/ 36 w 644"/>
                <a:gd name="T11" fmla="*/ 481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6" y="608"/>
                  </a:cubicBezTo>
                  <a:cubicBezTo>
                    <a:pt x="36" y="608"/>
                    <a:pt x="36" y="608"/>
                    <a:pt x="36" y="608"/>
                  </a:cubicBezTo>
                  <a:cubicBezTo>
                    <a:pt x="0" y="573"/>
                    <a:pt x="0" y="516"/>
                    <a:pt x="36" y="481"/>
                  </a:cubicBezTo>
                  <a:cubicBezTo>
                    <a:pt x="481" y="35"/>
                    <a:pt x="481" y="35"/>
                    <a:pt x="481" y="35"/>
                  </a:cubicBezTo>
                  <a:cubicBezTo>
                    <a:pt x="516" y="0"/>
                    <a:pt x="573" y="0"/>
                    <a:pt x="609"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D1B07320-9AC3-425C-8B95-33BC2C3389B1}"/>
                </a:ext>
              </a:extLst>
            </p:cNvPr>
            <p:cNvSpPr>
              <a:spLocks/>
            </p:cNvSpPr>
            <p:nvPr/>
          </p:nvSpPr>
          <p:spPr bwMode="auto">
            <a:xfrm>
              <a:off x="6724649" y="4189412"/>
              <a:ext cx="1344612" cy="1343025"/>
            </a:xfrm>
            <a:custGeom>
              <a:avLst/>
              <a:gdLst>
                <a:gd name="T0" fmla="*/ 609 w 644"/>
                <a:gd name="T1" fmla="*/ 35 h 643"/>
                <a:gd name="T2" fmla="*/ 609 w 644"/>
                <a:gd name="T3" fmla="*/ 163 h 643"/>
                <a:gd name="T4" fmla="*/ 163 w 644"/>
                <a:gd name="T5" fmla="*/ 608 h 643"/>
                <a:gd name="T6" fmla="*/ 35 w 644"/>
                <a:gd name="T7" fmla="*/ 608 h 643"/>
                <a:gd name="T8" fmla="*/ 35 w 644"/>
                <a:gd name="T9" fmla="*/ 608 h 643"/>
                <a:gd name="T10" fmla="*/ 35 w 644"/>
                <a:gd name="T11" fmla="*/ 480 h 643"/>
                <a:gd name="T12" fmla="*/ 481 w 644"/>
                <a:gd name="T13" fmla="*/ 35 h 643"/>
                <a:gd name="T14" fmla="*/ 609 w 644"/>
                <a:gd name="T15" fmla="*/ 35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4" h="643">
                  <a:moveTo>
                    <a:pt x="609" y="35"/>
                  </a:moveTo>
                  <a:cubicBezTo>
                    <a:pt x="644" y="70"/>
                    <a:pt x="644" y="127"/>
                    <a:pt x="609" y="163"/>
                  </a:cubicBezTo>
                  <a:cubicBezTo>
                    <a:pt x="163" y="608"/>
                    <a:pt x="163" y="608"/>
                    <a:pt x="163" y="608"/>
                  </a:cubicBezTo>
                  <a:cubicBezTo>
                    <a:pt x="128" y="643"/>
                    <a:pt x="71" y="643"/>
                    <a:pt x="35" y="608"/>
                  </a:cubicBezTo>
                  <a:cubicBezTo>
                    <a:pt x="35" y="608"/>
                    <a:pt x="35" y="608"/>
                    <a:pt x="35" y="608"/>
                  </a:cubicBezTo>
                  <a:cubicBezTo>
                    <a:pt x="0" y="573"/>
                    <a:pt x="0" y="516"/>
                    <a:pt x="35" y="480"/>
                  </a:cubicBezTo>
                  <a:cubicBezTo>
                    <a:pt x="481" y="35"/>
                    <a:pt x="481" y="35"/>
                    <a:pt x="481" y="35"/>
                  </a:cubicBezTo>
                  <a:cubicBezTo>
                    <a:pt x="516" y="0"/>
                    <a:pt x="573" y="0"/>
                    <a:pt x="609" y="35"/>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2984CCF3-8BFC-4A43-BF67-6C782FD2EEE6}"/>
                </a:ext>
              </a:extLst>
            </p:cNvPr>
            <p:cNvSpPr>
              <a:spLocks/>
            </p:cNvSpPr>
            <p:nvPr/>
          </p:nvSpPr>
          <p:spPr bwMode="auto">
            <a:xfrm>
              <a:off x="2933698" y="3802585"/>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E1585F1-06DB-4337-A15C-2714D971D9F9}"/>
                </a:ext>
              </a:extLst>
            </p:cNvPr>
            <p:cNvSpPr>
              <a:spLocks noEditPoints="1"/>
            </p:cNvSpPr>
            <p:nvPr/>
          </p:nvSpPr>
          <p:spPr bwMode="auto">
            <a:xfrm>
              <a:off x="5180158" y="94882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84761BCE-4159-48DF-ACD8-F981A5A6A3B2}"/>
                </a:ext>
              </a:extLst>
            </p:cNvPr>
            <p:cNvSpPr>
              <a:spLocks/>
            </p:cNvSpPr>
            <p:nvPr/>
          </p:nvSpPr>
          <p:spPr bwMode="auto">
            <a:xfrm>
              <a:off x="7873998" y="730250"/>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76E6097-08F1-4E26-9385-07D7386FB1D7}"/>
                </a:ext>
              </a:extLst>
            </p:cNvPr>
            <p:cNvSpPr>
              <a:spLocks/>
            </p:cNvSpPr>
            <p:nvPr/>
          </p:nvSpPr>
          <p:spPr bwMode="auto">
            <a:xfrm>
              <a:off x="6345237" y="5465761"/>
              <a:ext cx="430213" cy="430213"/>
            </a:xfrm>
            <a:custGeom>
              <a:avLst/>
              <a:gdLst>
                <a:gd name="T0" fmla="*/ 170 w 206"/>
                <a:gd name="T1" fmla="*/ 37 h 206"/>
                <a:gd name="T2" fmla="*/ 170 w 206"/>
                <a:gd name="T3" fmla="*/ 170 h 206"/>
                <a:gd name="T4" fmla="*/ 37 w 206"/>
                <a:gd name="T5" fmla="*/ 170 h 206"/>
                <a:gd name="T6" fmla="*/ 37 w 206"/>
                <a:gd name="T7" fmla="*/ 37 h 206"/>
                <a:gd name="T8" fmla="*/ 170 w 206"/>
                <a:gd name="T9" fmla="*/ 37 h 206"/>
              </a:gdLst>
              <a:ahLst/>
              <a:cxnLst>
                <a:cxn ang="0">
                  <a:pos x="T0" y="T1"/>
                </a:cxn>
                <a:cxn ang="0">
                  <a:pos x="T2" y="T3"/>
                </a:cxn>
                <a:cxn ang="0">
                  <a:pos x="T4" y="T5"/>
                </a:cxn>
                <a:cxn ang="0">
                  <a:pos x="T6" y="T7"/>
                </a:cxn>
                <a:cxn ang="0">
                  <a:pos x="T8" y="T9"/>
                </a:cxn>
              </a:cxnLst>
              <a:rect l="0" t="0" r="r" b="b"/>
              <a:pathLst>
                <a:path w="206" h="206">
                  <a:moveTo>
                    <a:pt x="170" y="37"/>
                  </a:moveTo>
                  <a:cubicBezTo>
                    <a:pt x="206" y="74"/>
                    <a:pt x="206" y="133"/>
                    <a:pt x="170" y="170"/>
                  </a:cubicBezTo>
                  <a:cubicBezTo>
                    <a:pt x="133" y="206"/>
                    <a:pt x="73" y="206"/>
                    <a:pt x="37" y="170"/>
                  </a:cubicBezTo>
                  <a:cubicBezTo>
                    <a:pt x="0" y="133"/>
                    <a:pt x="0" y="74"/>
                    <a:pt x="37" y="37"/>
                  </a:cubicBezTo>
                  <a:cubicBezTo>
                    <a:pt x="73" y="0"/>
                    <a:pt x="133" y="0"/>
                    <a:pt x="170" y="37"/>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73B2374-4B23-4E2C-BBB7-68ACC663B82A}"/>
                </a:ext>
              </a:extLst>
            </p:cNvPr>
            <p:cNvSpPr>
              <a:spLocks noEditPoints="1"/>
            </p:cNvSpPr>
            <p:nvPr/>
          </p:nvSpPr>
          <p:spPr bwMode="auto">
            <a:xfrm>
              <a:off x="5051425" y="5585890"/>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F88D6850-1DFC-4956-9853-BAF11DE68325}"/>
                </a:ext>
              </a:extLst>
            </p:cNvPr>
            <p:cNvSpPr>
              <a:spLocks/>
            </p:cNvSpPr>
            <p:nvPr/>
          </p:nvSpPr>
          <p:spPr bwMode="auto">
            <a:xfrm>
              <a:off x="8183994" y="3779475"/>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EB9F5D7-CDAB-4230-9D00-6E4FAFCEA780}"/>
                </a:ext>
              </a:extLst>
            </p:cNvPr>
            <p:cNvSpPr>
              <a:spLocks/>
            </p:cNvSpPr>
            <p:nvPr/>
          </p:nvSpPr>
          <p:spPr bwMode="auto">
            <a:xfrm>
              <a:off x="9134907" y="3349262"/>
              <a:ext cx="430213" cy="430213"/>
            </a:xfrm>
            <a:custGeom>
              <a:avLst/>
              <a:gdLst>
                <a:gd name="T0" fmla="*/ 169 w 206"/>
                <a:gd name="T1" fmla="*/ 37 h 206"/>
                <a:gd name="T2" fmla="*/ 169 w 206"/>
                <a:gd name="T3" fmla="*/ 170 h 206"/>
                <a:gd name="T4" fmla="*/ 37 w 206"/>
                <a:gd name="T5" fmla="*/ 170 h 206"/>
                <a:gd name="T6" fmla="*/ 37 w 206"/>
                <a:gd name="T7" fmla="*/ 37 h 206"/>
                <a:gd name="T8" fmla="*/ 169 w 206"/>
                <a:gd name="T9" fmla="*/ 37 h 206"/>
              </a:gdLst>
              <a:ahLst/>
              <a:cxnLst>
                <a:cxn ang="0">
                  <a:pos x="T0" y="T1"/>
                </a:cxn>
                <a:cxn ang="0">
                  <a:pos x="T2" y="T3"/>
                </a:cxn>
                <a:cxn ang="0">
                  <a:pos x="T4" y="T5"/>
                </a:cxn>
                <a:cxn ang="0">
                  <a:pos x="T6" y="T7"/>
                </a:cxn>
                <a:cxn ang="0">
                  <a:pos x="T8" y="T9"/>
                </a:cxn>
              </a:cxnLst>
              <a:rect l="0" t="0" r="r" b="b"/>
              <a:pathLst>
                <a:path w="206" h="206">
                  <a:moveTo>
                    <a:pt x="169" y="37"/>
                  </a:moveTo>
                  <a:cubicBezTo>
                    <a:pt x="206" y="74"/>
                    <a:pt x="206" y="133"/>
                    <a:pt x="169" y="170"/>
                  </a:cubicBezTo>
                  <a:cubicBezTo>
                    <a:pt x="133" y="206"/>
                    <a:pt x="73" y="206"/>
                    <a:pt x="37" y="170"/>
                  </a:cubicBezTo>
                  <a:cubicBezTo>
                    <a:pt x="0" y="133"/>
                    <a:pt x="0" y="74"/>
                    <a:pt x="37" y="37"/>
                  </a:cubicBezTo>
                  <a:cubicBezTo>
                    <a:pt x="73" y="0"/>
                    <a:pt x="133" y="0"/>
                    <a:pt x="169" y="37"/>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B38B6775-85A3-468B-87C2-51ED0F365232}"/>
                </a:ext>
              </a:extLst>
            </p:cNvPr>
            <p:cNvSpPr>
              <a:spLocks/>
            </p:cNvSpPr>
            <p:nvPr/>
          </p:nvSpPr>
          <p:spPr bwMode="auto">
            <a:xfrm>
              <a:off x="2764576" y="1879599"/>
              <a:ext cx="950913" cy="954088"/>
            </a:xfrm>
            <a:custGeom>
              <a:avLst/>
              <a:gdLst>
                <a:gd name="T0" fmla="*/ 421 w 456"/>
                <a:gd name="T1" fmla="*/ 35 h 457"/>
                <a:gd name="T2" fmla="*/ 421 w 456"/>
                <a:gd name="T3" fmla="*/ 163 h 457"/>
                <a:gd name="T4" fmla="*/ 162 w 456"/>
                <a:gd name="T5" fmla="*/ 422 h 457"/>
                <a:gd name="T6" fmla="*/ 35 w 456"/>
                <a:gd name="T7" fmla="*/ 422 h 457"/>
                <a:gd name="T8" fmla="*/ 35 w 456"/>
                <a:gd name="T9" fmla="*/ 422 h 457"/>
                <a:gd name="T10" fmla="*/ 35 w 456"/>
                <a:gd name="T11" fmla="*/ 294 h 457"/>
                <a:gd name="T12" fmla="*/ 294 w 456"/>
                <a:gd name="T13" fmla="*/ 35 h 457"/>
                <a:gd name="T14" fmla="*/ 421 w 456"/>
                <a:gd name="T15" fmla="*/ 3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457">
                  <a:moveTo>
                    <a:pt x="421" y="35"/>
                  </a:moveTo>
                  <a:cubicBezTo>
                    <a:pt x="456" y="71"/>
                    <a:pt x="456" y="128"/>
                    <a:pt x="421" y="163"/>
                  </a:cubicBezTo>
                  <a:cubicBezTo>
                    <a:pt x="162" y="422"/>
                    <a:pt x="162" y="422"/>
                    <a:pt x="162" y="422"/>
                  </a:cubicBezTo>
                  <a:cubicBezTo>
                    <a:pt x="127" y="457"/>
                    <a:pt x="70" y="457"/>
                    <a:pt x="35" y="422"/>
                  </a:cubicBezTo>
                  <a:cubicBezTo>
                    <a:pt x="35" y="422"/>
                    <a:pt x="35" y="422"/>
                    <a:pt x="35" y="422"/>
                  </a:cubicBezTo>
                  <a:cubicBezTo>
                    <a:pt x="0" y="387"/>
                    <a:pt x="0" y="329"/>
                    <a:pt x="35" y="294"/>
                  </a:cubicBezTo>
                  <a:cubicBezTo>
                    <a:pt x="294" y="35"/>
                    <a:pt x="294" y="35"/>
                    <a:pt x="294" y="35"/>
                  </a:cubicBezTo>
                  <a:cubicBezTo>
                    <a:pt x="329" y="0"/>
                    <a:pt x="386" y="0"/>
                    <a:pt x="421" y="35"/>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33DD617A-96AA-4A83-8484-E613AC3C82E2}"/>
                </a:ext>
              </a:extLst>
            </p:cNvPr>
            <p:cNvSpPr>
              <a:spLocks noEditPoints="1"/>
            </p:cNvSpPr>
            <p:nvPr/>
          </p:nvSpPr>
          <p:spPr bwMode="auto">
            <a:xfrm>
              <a:off x="2432790" y="2824939"/>
              <a:ext cx="330055" cy="301354"/>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19E9EA29-40AD-4733-8F8F-883978DAEB17}"/>
                </a:ext>
              </a:extLst>
            </p:cNvPr>
            <p:cNvSpPr>
              <a:spLocks/>
            </p:cNvSpPr>
            <p:nvPr/>
          </p:nvSpPr>
          <p:spPr bwMode="auto">
            <a:xfrm>
              <a:off x="7440141" y="4765674"/>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B5C6CD"/>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F0CEC55B-7DEF-4A18-BA79-5C4AEF9E76B0}"/>
                </a:ext>
              </a:extLst>
            </p:cNvPr>
            <p:cNvSpPr>
              <a:spLocks/>
            </p:cNvSpPr>
            <p:nvPr/>
          </p:nvSpPr>
          <p:spPr bwMode="auto">
            <a:xfrm>
              <a:off x="3756966" y="1084263"/>
              <a:ext cx="700088" cy="700088"/>
            </a:xfrm>
            <a:custGeom>
              <a:avLst/>
              <a:gdLst>
                <a:gd name="T0" fmla="*/ 328 w 335"/>
                <a:gd name="T1" fmla="*/ 56 h 335"/>
                <a:gd name="T2" fmla="*/ 299 w 335"/>
                <a:gd name="T3" fmla="*/ 57 h 335"/>
                <a:gd name="T4" fmla="*/ 274 w 335"/>
                <a:gd name="T5" fmla="*/ 57 h 335"/>
                <a:gd name="T6" fmla="*/ 274 w 335"/>
                <a:gd name="T7" fmla="*/ 81 h 335"/>
                <a:gd name="T8" fmla="*/ 273 w 335"/>
                <a:gd name="T9" fmla="*/ 110 h 335"/>
                <a:gd name="T10" fmla="*/ 245 w 335"/>
                <a:gd name="T11" fmla="*/ 111 h 335"/>
                <a:gd name="T12" fmla="*/ 220 w 335"/>
                <a:gd name="T13" fmla="*/ 111 h 335"/>
                <a:gd name="T14" fmla="*/ 220 w 335"/>
                <a:gd name="T15" fmla="*/ 136 h 335"/>
                <a:gd name="T16" fmla="*/ 219 w 335"/>
                <a:gd name="T17" fmla="*/ 164 h 335"/>
                <a:gd name="T18" fmla="*/ 190 w 335"/>
                <a:gd name="T19" fmla="*/ 165 h 335"/>
                <a:gd name="T20" fmla="*/ 166 w 335"/>
                <a:gd name="T21" fmla="*/ 166 h 335"/>
                <a:gd name="T22" fmla="*/ 165 w 335"/>
                <a:gd name="T23" fmla="*/ 190 h 335"/>
                <a:gd name="T24" fmla="*/ 164 w 335"/>
                <a:gd name="T25" fmla="*/ 219 h 335"/>
                <a:gd name="T26" fmla="*/ 136 w 335"/>
                <a:gd name="T27" fmla="*/ 220 h 335"/>
                <a:gd name="T28" fmla="*/ 111 w 335"/>
                <a:gd name="T29" fmla="*/ 220 h 335"/>
                <a:gd name="T30" fmla="*/ 111 w 335"/>
                <a:gd name="T31" fmla="*/ 245 h 335"/>
                <a:gd name="T32" fmla="*/ 110 w 335"/>
                <a:gd name="T33" fmla="*/ 273 h 335"/>
                <a:gd name="T34" fmla="*/ 81 w 335"/>
                <a:gd name="T35" fmla="*/ 274 h 335"/>
                <a:gd name="T36" fmla="*/ 57 w 335"/>
                <a:gd name="T37" fmla="*/ 274 h 335"/>
                <a:gd name="T38" fmla="*/ 57 w 335"/>
                <a:gd name="T39" fmla="*/ 299 h 335"/>
                <a:gd name="T40" fmla="*/ 56 w 335"/>
                <a:gd name="T41" fmla="*/ 327 h 335"/>
                <a:gd name="T42" fmla="*/ 27 w 335"/>
                <a:gd name="T43" fmla="*/ 329 h 335"/>
                <a:gd name="T44" fmla="*/ 2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1 h 335"/>
                <a:gd name="T56" fmla="*/ 83 w 335"/>
                <a:gd name="T57" fmla="*/ 270 h 335"/>
                <a:gd name="T58" fmla="*/ 107 w 335"/>
                <a:gd name="T59" fmla="*/ 270 h 335"/>
                <a:gd name="T60" fmla="*/ 107 w 335"/>
                <a:gd name="T61" fmla="*/ 246 h 335"/>
                <a:gd name="T62" fmla="*/ 108 w 335"/>
                <a:gd name="T63" fmla="*/ 217 h 335"/>
                <a:gd name="T64" fmla="*/ 137 w 335"/>
                <a:gd name="T65" fmla="*/ 216 h 335"/>
                <a:gd name="T66" fmla="*/ 162 w 335"/>
                <a:gd name="T67" fmla="*/ 216 h 335"/>
                <a:gd name="T68" fmla="*/ 162 w 335"/>
                <a:gd name="T69" fmla="*/ 191 h 335"/>
                <a:gd name="T70" fmla="*/ 163 w 335"/>
                <a:gd name="T71" fmla="*/ 163 h 335"/>
                <a:gd name="T72" fmla="*/ 191 w 335"/>
                <a:gd name="T73" fmla="*/ 162 h 335"/>
                <a:gd name="T74" fmla="*/ 216 w 335"/>
                <a:gd name="T75" fmla="*/ 162 h 335"/>
                <a:gd name="T76" fmla="*/ 216 w 335"/>
                <a:gd name="T77" fmla="*/ 137 h 335"/>
                <a:gd name="T78" fmla="*/ 217 w 335"/>
                <a:gd name="T79" fmla="*/ 108 h 335"/>
                <a:gd name="T80" fmla="*/ 246 w 335"/>
                <a:gd name="T81" fmla="*/ 107 h 335"/>
                <a:gd name="T82" fmla="*/ 270 w 335"/>
                <a:gd name="T83" fmla="*/ 107 h 335"/>
                <a:gd name="T84" fmla="*/ 270 w 335"/>
                <a:gd name="T85" fmla="*/ 83 h 335"/>
                <a:gd name="T86" fmla="*/ 271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2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89" y="54"/>
                    <a:pt x="280" y="51"/>
                    <a:pt x="274" y="57"/>
                  </a:cubicBezTo>
                  <a:cubicBezTo>
                    <a:pt x="268" y="63"/>
                    <a:pt x="271" y="72"/>
                    <a:pt x="274" y="81"/>
                  </a:cubicBezTo>
                  <a:cubicBezTo>
                    <a:pt x="277" y="92"/>
                    <a:pt x="281" y="102"/>
                    <a:pt x="273" y="110"/>
                  </a:cubicBezTo>
                  <a:cubicBezTo>
                    <a:pt x="265" y="118"/>
                    <a:pt x="255" y="114"/>
                    <a:pt x="245" y="111"/>
                  </a:cubicBezTo>
                  <a:cubicBezTo>
                    <a:pt x="235" y="108"/>
                    <a:pt x="226" y="105"/>
                    <a:pt x="220" y="111"/>
                  </a:cubicBezTo>
                  <a:cubicBezTo>
                    <a:pt x="214" y="117"/>
                    <a:pt x="217" y="126"/>
                    <a:pt x="220" y="136"/>
                  </a:cubicBezTo>
                  <a:cubicBezTo>
                    <a:pt x="223" y="146"/>
                    <a:pt x="226" y="157"/>
                    <a:pt x="219" y="164"/>
                  </a:cubicBezTo>
                  <a:cubicBezTo>
                    <a:pt x="211" y="172"/>
                    <a:pt x="200" y="169"/>
                    <a:pt x="190" y="165"/>
                  </a:cubicBezTo>
                  <a:cubicBezTo>
                    <a:pt x="181" y="162"/>
                    <a:pt x="171" y="160"/>
                    <a:pt x="166" y="166"/>
                  </a:cubicBezTo>
                  <a:cubicBezTo>
                    <a:pt x="160" y="171"/>
                    <a:pt x="162" y="181"/>
                    <a:pt x="165" y="190"/>
                  </a:cubicBezTo>
                  <a:cubicBezTo>
                    <a:pt x="169" y="200"/>
                    <a:pt x="172" y="211"/>
                    <a:pt x="164" y="219"/>
                  </a:cubicBezTo>
                  <a:cubicBezTo>
                    <a:pt x="157" y="226"/>
                    <a:pt x="146" y="223"/>
                    <a:pt x="136" y="220"/>
                  </a:cubicBezTo>
                  <a:cubicBezTo>
                    <a:pt x="126" y="217"/>
                    <a:pt x="117" y="214"/>
                    <a:pt x="111" y="220"/>
                  </a:cubicBezTo>
                  <a:cubicBezTo>
                    <a:pt x="105" y="226"/>
                    <a:pt x="108" y="235"/>
                    <a:pt x="111" y="245"/>
                  </a:cubicBezTo>
                  <a:cubicBezTo>
                    <a:pt x="114" y="255"/>
                    <a:pt x="118" y="265"/>
                    <a:pt x="110" y="273"/>
                  </a:cubicBezTo>
                  <a:cubicBezTo>
                    <a:pt x="102" y="281"/>
                    <a:pt x="92" y="277"/>
                    <a:pt x="81" y="274"/>
                  </a:cubicBezTo>
                  <a:cubicBezTo>
                    <a:pt x="72" y="271"/>
                    <a:pt x="63" y="268"/>
                    <a:pt x="57" y="274"/>
                  </a:cubicBezTo>
                  <a:cubicBezTo>
                    <a:pt x="51" y="280"/>
                    <a:pt x="54" y="289"/>
                    <a:pt x="57" y="299"/>
                  </a:cubicBezTo>
                  <a:cubicBezTo>
                    <a:pt x="60" y="309"/>
                    <a:pt x="63" y="320"/>
                    <a:pt x="56" y="327"/>
                  </a:cubicBezTo>
                  <a:cubicBezTo>
                    <a:pt x="48" y="335"/>
                    <a:pt x="37" y="332"/>
                    <a:pt x="27" y="329"/>
                  </a:cubicBezTo>
                  <a:cubicBezTo>
                    <a:pt x="17" y="326"/>
                    <a:pt x="8" y="323"/>
                    <a:pt x="2"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6" y="279"/>
                    <a:pt x="54" y="271"/>
                  </a:cubicBezTo>
                  <a:cubicBezTo>
                    <a:pt x="62" y="264"/>
                    <a:pt x="72" y="267"/>
                    <a:pt x="83" y="270"/>
                  </a:cubicBezTo>
                  <a:cubicBezTo>
                    <a:pt x="92" y="273"/>
                    <a:pt x="101" y="276"/>
                    <a:pt x="107" y="270"/>
                  </a:cubicBezTo>
                  <a:cubicBezTo>
                    <a:pt x="113" y="264"/>
                    <a:pt x="110" y="255"/>
                    <a:pt x="107" y="246"/>
                  </a:cubicBezTo>
                  <a:cubicBezTo>
                    <a:pt x="104" y="235"/>
                    <a:pt x="101" y="225"/>
                    <a:pt x="108" y="217"/>
                  </a:cubicBezTo>
                  <a:cubicBezTo>
                    <a:pt x="116" y="209"/>
                    <a:pt x="127" y="213"/>
                    <a:pt x="137" y="216"/>
                  </a:cubicBezTo>
                  <a:cubicBezTo>
                    <a:pt x="147" y="219"/>
                    <a:pt x="156" y="222"/>
                    <a:pt x="162" y="216"/>
                  </a:cubicBezTo>
                  <a:cubicBezTo>
                    <a:pt x="168" y="210"/>
                    <a:pt x="165" y="201"/>
                    <a:pt x="162" y="191"/>
                  </a:cubicBezTo>
                  <a:cubicBezTo>
                    <a:pt x="158" y="181"/>
                    <a:pt x="155" y="170"/>
                    <a:pt x="163" y="163"/>
                  </a:cubicBezTo>
                  <a:cubicBezTo>
                    <a:pt x="170" y="155"/>
                    <a:pt x="181" y="158"/>
                    <a:pt x="191" y="162"/>
                  </a:cubicBezTo>
                  <a:cubicBezTo>
                    <a:pt x="201" y="165"/>
                    <a:pt x="210" y="168"/>
                    <a:pt x="216" y="162"/>
                  </a:cubicBezTo>
                  <a:cubicBezTo>
                    <a:pt x="222" y="156"/>
                    <a:pt x="219" y="147"/>
                    <a:pt x="216" y="137"/>
                  </a:cubicBezTo>
                  <a:cubicBezTo>
                    <a:pt x="213" y="127"/>
                    <a:pt x="209" y="116"/>
                    <a:pt x="217" y="108"/>
                  </a:cubicBezTo>
                  <a:cubicBezTo>
                    <a:pt x="225" y="101"/>
                    <a:pt x="235" y="104"/>
                    <a:pt x="246" y="107"/>
                  </a:cubicBezTo>
                  <a:cubicBezTo>
                    <a:pt x="255" y="110"/>
                    <a:pt x="264" y="113"/>
                    <a:pt x="270" y="107"/>
                  </a:cubicBezTo>
                  <a:cubicBezTo>
                    <a:pt x="276" y="101"/>
                    <a:pt x="273" y="92"/>
                    <a:pt x="270" y="83"/>
                  </a:cubicBezTo>
                  <a:cubicBezTo>
                    <a:pt x="267" y="72"/>
                    <a:pt x="264" y="62"/>
                    <a:pt x="271" y="54"/>
                  </a:cubicBezTo>
                  <a:cubicBezTo>
                    <a:pt x="279" y="46"/>
                    <a:pt x="290" y="50"/>
                    <a:pt x="300" y="53"/>
                  </a:cubicBezTo>
                  <a:cubicBezTo>
                    <a:pt x="310" y="56"/>
                    <a:pt x="319" y="59"/>
                    <a:pt x="325" y="53"/>
                  </a:cubicBezTo>
                  <a:cubicBezTo>
                    <a:pt x="331" y="47"/>
                    <a:pt x="328" y="38"/>
                    <a:pt x="325" y="28"/>
                  </a:cubicBezTo>
                  <a:cubicBezTo>
                    <a:pt x="322" y="18"/>
                    <a:pt x="318" y="7"/>
                    <a:pt x="326" y="0"/>
                  </a:cubicBezTo>
                  <a:cubicBezTo>
                    <a:pt x="329" y="2"/>
                    <a:pt x="329" y="2"/>
                    <a:pt x="329" y="2"/>
                  </a:cubicBezTo>
                  <a:cubicBezTo>
                    <a:pt x="323" y="8"/>
                    <a:pt x="326" y="17"/>
                    <a:pt x="329" y="27"/>
                  </a:cubicBezTo>
                  <a:cubicBezTo>
                    <a:pt x="332" y="37"/>
                    <a:pt x="335" y="48"/>
                    <a:pt x="328" y="56"/>
                  </a:cubicBezTo>
                  <a:close/>
                </a:path>
              </a:pathLst>
            </a:custGeom>
            <a:solidFill>
              <a:srgbClr val="056B7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 name="Oval 19">
            <a:extLst>
              <a:ext uri="{FF2B5EF4-FFF2-40B4-BE49-F238E27FC236}">
                <a16:creationId xmlns:a16="http://schemas.microsoft.com/office/drawing/2014/main" id="{4A4167EA-A7BD-44A5-8753-54026CC10286}"/>
              </a:ext>
            </a:extLst>
          </p:cNvPr>
          <p:cNvSpPr/>
          <p:nvPr userDrawn="1"/>
        </p:nvSpPr>
        <p:spPr>
          <a:xfrm>
            <a:off x="3990699" y="1323699"/>
            <a:ext cx="4210603" cy="4210603"/>
          </a:xfrm>
          <a:prstGeom prst="ellipse">
            <a:avLst/>
          </a:prstGeom>
          <a:solidFill>
            <a:schemeClr val="bg2"/>
          </a:solidFill>
          <a:ln>
            <a:noFill/>
          </a:ln>
          <a:effectLst>
            <a:outerShdw blurRad="127000" dist="165100" dir="318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3">
            <a:extLst>
              <a:ext uri="{FF2B5EF4-FFF2-40B4-BE49-F238E27FC236}">
                <a16:creationId xmlns:a16="http://schemas.microsoft.com/office/drawing/2014/main" id="{569B410C-9E7C-4FCF-9AD6-011A27CD8835}"/>
              </a:ext>
            </a:extLst>
          </p:cNvPr>
          <p:cNvSpPr>
            <a:spLocks noEditPoints="1"/>
          </p:cNvSpPr>
          <p:nvPr userDrawn="1"/>
        </p:nvSpPr>
        <p:spPr bwMode="auto">
          <a:xfrm>
            <a:off x="5966594" y="4239134"/>
            <a:ext cx="258811" cy="236305"/>
          </a:xfrm>
          <a:custGeom>
            <a:avLst/>
            <a:gdLst>
              <a:gd name="T0" fmla="*/ 123 w 245"/>
              <a:gd name="T1" fmla="*/ 223 h 223"/>
              <a:gd name="T2" fmla="*/ 44 w 245"/>
              <a:gd name="T3" fmla="*/ 190 h 223"/>
              <a:gd name="T4" fmla="*/ 44 w 245"/>
              <a:gd name="T5" fmla="*/ 32 h 223"/>
              <a:gd name="T6" fmla="*/ 123 w 245"/>
              <a:gd name="T7" fmla="*/ 0 h 223"/>
              <a:gd name="T8" fmla="*/ 202 w 245"/>
              <a:gd name="T9" fmla="*/ 32 h 223"/>
              <a:gd name="T10" fmla="*/ 202 w 245"/>
              <a:gd name="T11" fmla="*/ 32 h 223"/>
              <a:gd name="T12" fmla="*/ 202 w 245"/>
              <a:gd name="T13" fmla="*/ 190 h 223"/>
              <a:gd name="T14" fmla="*/ 123 w 245"/>
              <a:gd name="T15" fmla="*/ 223 h 223"/>
              <a:gd name="T16" fmla="*/ 123 w 245"/>
              <a:gd name="T17" fmla="*/ 36 h 223"/>
              <a:gd name="T18" fmla="*/ 69 w 245"/>
              <a:gd name="T19" fmla="*/ 58 h 223"/>
              <a:gd name="T20" fmla="*/ 69 w 245"/>
              <a:gd name="T21" fmla="*/ 165 h 223"/>
              <a:gd name="T22" fmla="*/ 123 w 245"/>
              <a:gd name="T23" fmla="*/ 187 h 223"/>
              <a:gd name="T24" fmla="*/ 176 w 245"/>
              <a:gd name="T25" fmla="*/ 165 h 223"/>
              <a:gd name="T26" fmla="*/ 176 w 245"/>
              <a:gd name="T27" fmla="*/ 58 h 223"/>
              <a:gd name="T28" fmla="*/ 123 w 245"/>
              <a:gd name="T29"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223">
                <a:moveTo>
                  <a:pt x="123" y="223"/>
                </a:moveTo>
                <a:cubicBezTo>
                  <a:pt x="93" y="223"/>
                  <a:pt x="65" y="212"/>
                  <a:pt x="44" y="190"/>
                </a:cubicBezTo>
                <a:cubicBezTo>
                  <a:pt x="0" y="147"/>
                  <a:pt x="0" y="76"/>
                  <a:pt x="44" y="32"/>
                </a:cubicBezTo>
                <a:cubicBezTo>
                  <a:pt x="65" y="11"/>
                  <a:pt x="93" y="0"/>
                  <a:pt x="123" y="0"/>
                </a:cubicBezTo>
                <a:cubicBezTo>
                  <a:pt x="153" y="0"/>
                  <a:pt x="181" y="11"/>
                  <a:pt x="202" y="32"/>
                </a:cubicBezTo>
                <a:cubicBezTo>
                  <a:pt x="202" y="32"/>
                  <a:pt x="202" y="32"/>
                  <a:pt x="202" y="32"/>
                </a:cubicBezTo>
                <a:cubicBezTo>
                  <a:pt x="245" y="76"/>
                  <a:pt x="245" y="147"/>
                  <a:pt x="202" y="190"/>
                </a:cubicBezTo>
                <a:cubicBezTo>
                  <a:pt x="181" y="212"/>
                  <a:pt x="153" y="223"/>
                  <a:pt x="123" y="223"/>
                </a:cubicBezTo>
                <a:close/>
                <a:moveTo>
                  <a:pt x="123" y="36"/>
                </a:moveTo>
                <a:cubicBezTo>
                  <a:pt x="103" y="36"/>
                  <a:pt x="84" y="43"/>
                  <a:pt x="69" y="58"/>
                </a:cubicBezTo>
                <a:cubicBezTo>
                  <a:pt x="40" y="87"/>
                  <a:pt x="40" y="135"/>
                  <a:pt x="69" y="165"/>
                </a:cubicBezTo>
                <a:cubicBezTo>
                  <a:pt x="84" y="179"/>
                  <a:pt x="103" y="187"/>
                  <a:pt x="123" y="187"/>
                </a:cubicBezTo>
                <a:cubicBezTo>
                  <a:pt x="143" y="187"/>
                  <a:pt x="162" y="179"/>
                  <a:pt x="176" y="165"/>
                </a:cubicBezTo>
                <a:cubicBezTo>
                  <a:pt x="206" y="135"/>
                  <a:pt x="206" y="87"/>
                  <a:pt x="176" y="58"/>
                </a:cubicBezTo>
                <a:cubicBezTo>
                  <a:pt x="162" y="43"/>
                  <a:pt x="143" y="36"/>
                  <a:pt x="123" y="36"/>
                </a:cubicBezTo>
                <a:close/>
              </a:path>
            </a:pathLst>
          </a:custGeom>
          <a:solidFill>
            <a:srgbClr val="DF7D3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ítulo 1">
            <a:extLst>
              <a:ext uri="{FF2B5EF4-FFF2-40B4-BE49-F238E27FC236}">
                <a16:creationId xmlns:a16="http://schemas.microsoft.com/office/drawing/2014/main" id="{879A2D48-169D-4ED4-AC66-6F16389DB297}"/>
              </a:ext>
            </a:extLst>
          </p:cNvPr>
          <p:cNvSpPr>
            <a:spLocks noGrp="1"/>
          </p:cNvSpPr>
          <p:nvPr>
            <p:ph type="title" hasCustomPrompt="1"/>
          </p:nvPr>
        </p:nvSpPr>
        <p:spPr>
          <a:xfrm>
            <a:off x="3990699" y="2111351"/>
            <a:ext cx="4208625" cy="1922991"/>
          </a:xfrm>
        </p:spPr>
        <p:txBody>
          <a:bodyPr anchor="ctr"/>
          <a:lstStyle>
            <a:lvl1pPr algn="ctr">
              <a:defRPr lang="es-ES" sz="3600" kern="1200" cap="all" spc="600" baseline="0" dirty="0" smtClean="0">
                <a:solidFill>
                  <a:schemeClr val="tx1">
                    <a:lumMod val="75000"/>
                    <a:lumOff val="25000"/>
                  </a:schemeClr>
                </a:solidFill>
                <a:latin typeface="+mj-lt"/>
                <a:ea typeface="+mn-ea"/>
                <a:cs typeface="+mn-cs"/>
              </a:defRPr>
            </a:lvl1pPr>
          </a:lstStyle>
          <a:p>
            <a:r>
              <a:rPr lang="es-ES" dirty="0"/>
              <a:t>TITLE</a:t>
            </a:r>
          </a:p>
        </p:txBody>
      </p:sp>
      <p:grpSp>
        <p:nvGrpSpPr>
          <p:cNvPr id="34" name="Grupo 33">
            <a:extLst>
              <a:ext uri="{FF2B5EF4-FFF2-40B4-BE49-F238E27FC236}">
                <a16:creationId xmlns:a16="http://schemas.microsoft.com/office/drawing/2014/main" id="{A5DFEA50-97DB-4C5B-B623-339167C4E9D4}"/>
              </a:ext>
            </a:extLst>
          </p:cNvPr>
          <p:cNvGrpSpPr/>
          <p:nvPr userDrawn="1"/>
        </p:nvGrpSpPr>
        <p:grpSpPr>
          <a:xfrm>
            <a:off x="10436578" y="6274420"/>
            <a:ext cx="1676400" cy="495108"/>
            <a:chOff x="10115551" y="5745959"/>
            <a:chExt cx="1676400" cy="495108"/>
          </a:xfrm>
        </p:grpSpPr>
        <p:sp>
          <p:nvSpPr>
            <p:cNvPr id="35" name="CuadroTexto 34">
              <a:extLst>
                <a:ext uri="{FF2B5EF4-FFF2-40B4-BE49-F238E27FC236}">
                  <a16:creationId xmlns:a16="http://schemas.microsoft.com/office/drawing/2014/main" id="{74A04909-C9F7-4152-B896-1525FCC00F82}"/>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rgbClr val="FFFFFF"/>
                  </a:solidFill>
                  <a:latin typeface="+mj-lt"/>
                </a:rPr>
                <a:t>#</a:t>
              </a:r>
              <a:r>
                <a:rPr lang="en-US" sz="1800" spc="-70" noProof="0" dirty="0">
                  <a:solidFill>
                    <a:srgbClr val="FFFFFF"/>
                  </a:solidFill>
                  <a:latin typeface="+mj-lt"/>
                </a:rPr>
                <a:t>spsmad</a:t>
              </a:r>
            </a:p>
          </p:txBody>
        </p:sp>
        <p:pic>
          <p:nvPicPr>
            <p:cNvPr id="36" name="Imagen 35">
              <a:extLst>
                <a:ext uri="{FF2B5EF4-FFF2-40B4-BE49-F238E27FC236}">
                  <a16:creationId xmlns:a16="http://schemas.microsoft.com/office/drawing/2014/main" id="{0275638E-AB4A-48D2-A676-B15A4CE45DE9}"/>
                </a:ext>
              </a:extLst>
            </p:cNvPr>
            <p:cNvPicPr>
              <a:picLocks noChangeAspect="1"/>
            </p:cNvPicPr>
            <p:nvPr userDrawn="1"/>
          </p:nvPicPr>
          <p:blipFill>
            <a:blip r:embed="rId2"/>
            <a:stretch>
              <a:fillRect/>
            </a:stretch>
          </p:blipFill>
          <p:spPr>
            <a:xfrm>
              <a:off x="10253695" y="5867440"/>
              <a:ext cx="348003" cy="282925"/>
            </a:xfrm>
            <a:prstGeom prst="rect">
              <a:avLst/>
            </a:prstGeom>
          </p:spPr>
        </p:pic>
      </p:grpSp>
      <p:sp>
        <p:nvSpPr>
          <p:cNvPr id="40" name="Text Placeholder 4">
            <a:extLst>
              <a:ext uri="{FF2B5EF4-FFF2-40B4-BE49-F238E27FC236}">
                <a16:creationId xmlns:a16="http://schemas.microsoft.com/office/drawing/2014/main" id="{8E289A1D-D340-4D92-9D34-F5A61FF32916}"/>
              </a:ext>
            </a:extLst>
          </p:cNvPr>
          <p:cNvSpPr>
            <a:spLocks noGrp="1"/>
          </p:cNvSpPr>
          <p:nvPr>
            <p:ph type="body" sz="quarter" idx="12" hasCustomPrompt="1"/>
          </p:nvPr>
        </p:nvSpPr>
        <p:spPr>
          <a:xfrm>
            <a:off x="4645152" y="4634178"/>
            <a:ext cx="2877312" cy="900123"/>
          </a:xfrm>
          <a:noFill/>
        </p:spPr>
        <p:txBody>
          <a:bodyPr lIns="180000" tIns="180000" rIns="180000" bIns="180000" anchor="t" anchorCtr="0">
            <a:noAutofit/>
          </a:bodyPr>
          <a:lstStyle>
            <a:lvl1pPr marL="0" indent="0" algn="ctr">
              <a:buNone/>
              <a:defRPr sz="1600" cap="none" baseline="0">
                <a:solidFill>
                  <a:srgbClr val="333333"/>
                </a:solidFill>
                <a:latin typeface="+mj-lt"/>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grpSp>
        <p:nvGrpSpPr>
          <p:cNvPr id="31" name="Grupo 30">
            <a:extLst>
              <a:ext uri="{FF2B5EF4-FFF2-40B4-BE49-F238E27FC236}">
                <a16:creationId xmlns:a16="http://schemas.microsoft.com/office/drawing/2014/main" id="{1B7A8BFB-D243-41AC-AD3C-5D33413FE9E2}"/>
              </a:ext>
            </a:extLst>
          </p:cNvPr>
          <p:cNvGrpSpPr/>
          <p:nvPr userDrawn="1"/>
        </p:nvGrpSpPr>
        <p:grpSpPr>
          <a:xfrm>
            <a:off x="10624583" y="5401229"/>
            <a:ext cx="1273492" cy="795338"/>
            <a:chOff x="10596550" y="5756749"/>
            <a:chExt cx="1273492" cy="795338"/>
          </a:xfrm>
          <a:solidFill>
            <a:srgbClr val="FFFFFF"/>
          </a:solidFill>
        </p:grpSpPr>
        <p:pic>
          <p:nvPicPr>
            <p:cNvPr id="32" name="Gráfico 31">
              <a:extLst>
                <a:ext uri="{FF2B5EF4-FFF2-40B4-BE49-F238E27FC236}">
                  <a16:creationId xmlns:a16="http://schemas.microsoft.com/office/drawing/2014/main" id="{A9244B51-5EF5-4F91-8F2B-7025598BBE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33" name="CuadroTexto 32">
              <a:extLst>
                <a:ext uri="{FF2B5EF4-FFF2-40B4-BE49-F238E27FC236}">
                  <a16:creationId xmlns:a16="http://schemas.microsoft.com/office/drawing/2014/main" id="{FF0B6255-26C4-4F0B-980D-968FA53D33B8}"/>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FFFFFF"/>
                  </a:solidFill>
                  <a:latin typeface="Segoe UI Semibold" panose="020B0702040204020203" pitchFamily="34" charset="0"/>
                  <a:cs typeface="Segoe UI Semibold" panose="020B0702040204020203" pitchFamily="34" charset="0"/>
                </a:rPr>
                <a:t>SPS EVENTS</a:t>
              </a:r>
            </a:p>
          </p:txBody>
        </p:sp>
      </p:grpSp>
    </p:spTree>
    <p:extLst>
      <p:ext uri="{BB962C8B-B14F-4D97-AF65-F5344CB8AC3E}">
        <p14:creationId xmlns:p14="http://schemas.microsoft.com/office/powerpoint/2010/main" val="370327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Fi Info">
    <p:spTree>
      <p:nvGrpSpPr>
        <p:cNvPr id="1" name=""/>
        <p:cNvGrpSpPr/>
        <p:nvPr/>
      </p:nvGrpSpPr>
      <p:grpSpPr>
        <a:xfrm>
          <a:off x="0" y="0"/>
          <a:ext cx="0" cy="0"/>
          <a:chOff x="0" y="0"/>
          <a:chExt cx="0" cy="0"/>
        </a:xfrm>
      </p:grpSpPr>
      <p:grpSp>
        <p:nvGrpSpPr>
          <p:cNvPr id="110" name="Grupo 109">
            <a:extLst>
              <a:ext uri="{FF2B5EF4-FFF2-40B4-BE49-F238E27FC236}">
                <a16:creationId xmlns:a16="http://schemas.microsoft.com/office/drawing/2014/main" id="{2AB8CF13-8855-4476-A96E-534D42E5D4C6}"/>
              </a:ext>
            </a:extLst>
          </p:cNvPr>
          <p:cNvGrpSpPr/>
          <p:nvPr userDrawn="1"/>
        </p:nvGrpSpPr>
        <p:grpSpPr>
          <a:xfrm>
            <a:off x="10436578" y="6274420"/>
            <a:ext cx="1676400" cy="495108"/>
            <a:chOff x="10115551" y="5745959"/>
            <a:chExt cx="1676400" cy="495108"/>
          </a:xfrm>
        </p:grpSpPr>
        <p:sp>
          <p:nvSpPr>
            <p:cNvPr id="111" name="CuadroTexto 110">
              <a:extLst>
                <a:ext uri="{FF2B5EF4-FFF2-40B4-BE49-F238E27FC236}">
                  <a16:creationId xmlns:a16="http://schemas.microsoft.com/office/drawing/2014/main" id="{4FF63804-6547-4275-A9C0-571EC1B7136C}"/>
                </a:ext>
              </a:extLst>
            </p:cNvPr>
            <p:cNvSpPr txBox="1"/>
            <p:nvPr userDrawn="1"/>
          </p:nvSpPr>
          <p:spPr>
            <a:xfrm>
              <a:off x="10115551" y="5745959"/>
              <a:ext cx="1676400" cy="495108"/>
            </a:xfrm>
            <a:prstGeom prst="rect">
              <a:avLst/>
            </a:prstGeom>
            <a:noFill/>
          </p:spPr>
          <p:txBody>
            <a:bodyPr wrap="square" lIns="180000" tIns="108000" rIns="180000" bIns="108000" rtlCol="0">
              <a:spAutoFit/>
            </a:bodyPr>
            <a:lstStyle/>
            <a:p>
              <a:pPr algn="r"/>
              <a:r>
                <a:rPr lang="es-ES" sz="1800" spc="-70" dirty="0">
                  <a:solidFill>
                    <a:schemeClr val="tx1">
                      <a:lumMod val="75000"/>
                      <a:lumOff val="25000"/>
                    </a:schemeClr>
                  </a:solidFill>
                  <a:latin typeface="+mj-lt"/>
                </a:rPr>
                <a:t>#</a:t>
              </a:r>
              <a:r>
                <a:rPr lang="en-US" sz="1800" spc="-70" noProof="0" dirty="0">
                  <a:solidFill>
                    <a:schemeClr val="tx1">
                      <a:lumMod val="75000"/>
                      <a:lumOff val="25000"/>
                    </a:schemeClr>
                  </a:solidFill>
                  <a:latin typeface="+mj-lt"/>
                </a:rPr>
                <a:t>spsmad</a:t>
              </a:r>
            </a:p>
          </p:txBody>
        </p:sp>
        <p:pic>
          <p:nvPicPr>
            <p:cNvPr id="112" name="Imagen 111">
              <a:extLst>
                <a:ext uri="{FF2B5EF4-FFF2-40B4-BE49-F238E27FC236}">
                  <a16:creationId xmlns:a16="http://schemas.microsoft.com/office/drawing/2014/main" id="{653B9F2A-4017-4AA7-8BD5-91291C764E60}"/>
                </a:ext>
              </a:extLst>
            </p:cNvPr>
            <p:cNvPicPr>
              <a:picLocks noChangeAspect="1"/>
            </p:cNvPicPr>
            <p:nvPr userDrawn="1"/>
          </p:nvPicPr>
          <p:blipFill>
            <a:blip r:embed="rId2"/>
            <a:stretch>
              <a:fillRect/>
            </a:stretch>
          </p:blipFill>
          <p:spPr>
            <a:xfrm>
              <a:off x="10253695" y="5867440"/>
              <a:ext cx="348003" cy="282925"/>
            </a:xfrm>
            <a:prstGeom prst="rect">
              <a:avLst/>
            </a:prstGeom>
          </p:spPr>
        </p:pic>
      </p:grpSp>
      <p:grpSp>
        <p:nvGrpSpPr>
          <p:cNvPr id="113" name="Grupo 112">
            <a:extLst>
              <a:ext uri="{FF2B5EF4-FFF2-40B4-BE49-F238E27FC236}">
                <a16:creationId xmlns:a16="http://schemas.microsoft.com/office/drawing/2014/main" id="{492ECD2A-33CF-42F5-8CBE-C761DC0CA8CF}"/>
              </a:ext>
            </a:extLst>
          </p:cNvPr>
          <p:cNvGrpSpPr/>
          <p:nvPr userDrawn="1"/>
        </p:nvGrpSpPr>
        <p:grpSpPr>
          <a:xfrm>
            <a:off x="10624583" y="5401229"/>
            <a:ext cx="1273492" cy="795338"/>
            <a:chOff x="10596550" y="5756749"/>
            <a:chExt cx="1273492" cy="795338"/>
          </a:xfrm>
        </p:grpSpPr>
        <p:pic>
          <p:nvPicPr>
            <p:cNvPr id="114" name="Gráfico 113">
              <a:extLst>
                <a:ext uri="{FF2B5EF4-FFF2-40B4-BE49-F238E27FC236}">
                  <a16:creationId xmlns:a16="http://schemas.microsoft.com/office/drawing/2014/main" id="{AB29971C-72DA-41EB-9AF3-396EE4B841C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96550" y="5756749"/>
              <a:ext cx="795338" cy="795338"/>
            </a:xfrm>
            <a:prstGeom prst="rect">
              <a:avLst/>
            </a:prstGeom>
          </p:spPr>
        </p:pic>
        <p:sp>
          <p:nvSpPr>
            <p:cNvPr id="115" name="CuadroTexto 114">
              <a:extLst>
                <a:ext uri="{FF2B5EF4-FFF2-40B4-BE49-F238E27FC236}">
                  <a16:creationId xmlns:a16="http://schemas.microsoft.com/office/drawing/2014/main" id="{24BBB4F4-EE8E-49AE-B741-51538B114760}"/>
                </a:ext>
              </a:extLst>
            </p:cNvPr>
            <p:cNvSpPr txBox="1"/>
            <p:nvPr userDrawn="1"/>
          </p:nvSpPr>
          <p:spPr>
            <a:xfrm>
              <a:off x="11115027" y="6272241"/>
              <a:ext cx="755015" cy="184666"/>
            </a:xfrm>
            <a:prstGeom prst="rect">
              <a:avLst/>
            </a:prstGeom>
            <a:noFill/>
          </p:spPr>
          <p:txBody>
            <a:bodyPr wrap="none" lIns="0" tIns="0" rIns="0" bIns="0" rtlCol="0">
              <a:spAutoFit/>
            </a:bodyPr>
            <a:lstStyle/>
            <a:p>
              <a:r>
                <a:rPr lang="es-ES" sz="1200" b="0" spc="-70" dirty="0">
                  <a:solidFill>
                    <a:srgbClr val="056B70"/>
                  </a:solidFill>
                  <a:latin typeface="Segoe UI Semibold" panose="020B0702040204020203" pitchFamily="34" charset="0"/>
                  <a:cs typeface="Segoe UI Semibold" panose="020B0702040204020203" pitchFamily="34" charset="0"/>
                </a:rPr>
                <a:t>SPS EVENTS</a:t>
              </a:r>
            </a:p>
          </p:txBody>
        </p:sp>
      </p:grpSp>
      <p:sp>
        <p:nvSpPr>
          <p:cNvPr id="123" name="Explosión: 8 puntos 122">
            <a:extLst>
              <a:ext uri="{FF2B5EF4-FFF2-40B4-BE49-F238E27FC236}">
                <a16:creationId xmlns:a16="http://schemas.microsoft.com/office/drawing/2014/main" id="{89F06B72-E9D5-4D88-8877-4C1C7FC3156E}"/>
              </a:ext>
            </a:extLst>
          </p:cNvPr>
          <p:cNvSpPr/>
          <p:nvPr userDrawn="1"/>
        </p:nvSpPr>
        <p:spPr bwMode="auto">
          <a:xfrm rot="-600000">
            <a:off x="1299983" y="3753996"/>
            <a:ext cx="5213705" cy="2530182"/>
          </a:xfrm>
          <a:prstGeom prst="irregularSeal1">
            <a:avLst/>
          </a:prstGeom>
          <a:solidFill>
            <a:srgbClr val="DF7D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ES" sz="3200" dirty="0">
                <a:gradFill>
                  <a:gsLst>
                    <a:gs pos="0">
                      <a:srgbClr val="FFFFFF"/>
                    </a:gs>
                    <a:gs pos="100000">
                      <a:srgbClr val="FFFFFF"/>
                    </a:gs>
                  </a:gsLst>
                  <a:lin ang="5400000" scaled="0"/>
                </a:gradFill>
                <a:latin typeface="+mj-lt"/>
                <a:ea typeface="Segoe UI" pitchFamily="34" charset="0"/>
                <a:cs typeface="Segoe UI" pitchFamily="34" charset="0"/>
              </a:rPr>
              <a:t>Needs to be updated!</a:t>
            </a:r>
          </a:p>
        </p:txBody>
      </p:sp>
      <p:sp>
        <p:nvSpPr>
          <p:cNvPr id="117" name="Título 1">
            <a:extLst>
              <a:ext uri="{FF2B5EF4-FFF2-40B4-BE49-F238E27FC236}">
                <a16:creationId xmlns:a16="http://schemas.microsoft.com/office/drawing/2014/main" id="{09633790-9992-42C3-AE0E-688756DB82AB}"/>
              </a:ext>
            </a:extLst>
          </p:cNvPr>
          <p:cNvSpPr txBox="1">
            <a:spLocks/>
          </p:cNvSpPr>
          <p:nvPr userDrawn="1"/>
        </p:nvSpPr>
        <p:spPr>
          <a:xfrm>
            <a:off x="515097" y="411941"/>
            <a:ext cx="11151917" cy="6664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defTabSz="914400" rtl="0" eaLnBrk="1" latinLnBrk="0" hangingPunct="1">
              <a:lnSpc>
                <a:spcPct val="100000"/>
              </a:lnSpc>
              <a:spcBef>
                <a:spcPct val="0"/>
              </a:spcBef>
              <a:buNone/>
            </a:pPr>
            <a:r>
              <a:rPr lang="es-ES" sz="4400" kern="1200" dirty="0">
                <a:solidFill>
                  <a:srgbClr val="056B70"/>
                </a:solidFill>
                <a:latin typeface="+mj-lt"/>
                <a:ea typeface="+mn-ea"/>
                <a:cs typeface="+mn-cs"/>
              </a:rPr>
              <a:t>WiFi Keys for attendees</a:t>
            </a:r>
          </a:p>
        </p:txBody>
      </p:sp>
      <p:grpSp>
        <p:nvGrpSpPr>
          <p:cNvPr id="120" name="Group 68">
            <a:extLst>
              <a:ext uri="{FF2B5EF4-FFF2-40B4-BE49-F238E27FC236}">
                <a16:creationId xmlns:a16="http://schemas.microsoft.com/office/drawing/2014/main" id="{F7ECBBB9-7D7C-4213-AE6B-563ED975805B}"/>
              </a:ext>
            </a:extLst>
          </p:cNvPr>
          <p:cNvGrpSpPr/>
          <p:nvPr userDrawn="1"/>
        </p:nvGrpSpPr>
        <p:grpSpPr>
          <a:xfrm flipH="1">
            <a:off x="7301088" y="1403718"/>
            <a:ext cx="3033483" cy="4711400"/>
            <a:chOff x="7466013" y="2174875"/>
            <a:chExt cx="2255837" cy="3503613"/>
          </a:xfrm>
        </p:grpSpPr>
        <p:sp>
          <p:nvSpPr>
            <p:cNvPr id="121" name="Freeform 5">
              <a:extLst>
                <a:ext uri="{FF2B5EF4-FFF2-40B4-BE49-F238E27FC236}">
                  <a16:creationId xmlns:a16="http://schemas.microsoft.com/office/drawing/2014/main" id="{DDBF108F-10A3-4408-B012-B7902CEBD643}"/>
                </a:ext>
              </a:extLst>
            </p:cNvPr>
            <p:cNvSpPr>
              <a:spLocks/>
            </p:cNvSpPr>
            <p:nvPr/>
          </p:nvSpPr>
          <p:spPr bwMode="auto">
            <a:xfrm>
              <a:off x="9307513" y="3338513"/>
              <a:ext cx="177800" cy="142875"/>
            </a:xfrm>
            <a:custGeom>
              <a:avLst/>
              <a:gdLst>
                <a:gd name="T0" fmla="*/ 24 w 68"/>
                <a:gd name="T1" fmla="*/ 0 h 55"/>
                <a:gd name="T2" fmla="*/ 46 w 68"/>
                <a:gd name="T3" fmla="*/ 0 h 55"/>
                <a:gd name="T4" fmla="*/ 68 w 68"/>
                <a:gd name="T5" fmla="*/ 15 h 55"/>
                <a:gd name="T6" fmla="*/ 63 w 68"/>
                <a:gd name="T7" fmla="*/ 38 h 55"/>
                <a:gd name="T8" fmla="*/ 28 w 68"/>
                <a:gd name="T9" fmla="*/ 54 h 55"/>
                <a:gd name="T10" fmla="*/ 0 w 68"/>
                <a:gd name="T11" fmla="*/ 46 h 55"/>
                <a:gd name="T12" fmla="*/ 24 w 68"/>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8" h="55">
                  <a:moveTo>
                    <a:pt x="24" y="0"/>
                  </a:moveTo>
                  <a:cubicBezTo>
                    <a:pt x="26" y="0"/>
                    <a:pt x="37" y="0"/>
                    <a:pt x="46" y="0"/>
                  </a:cubicBezTo>
                  <a:cubicBezTo>
                    <a:pt x="55" y="0"/>
                    <a:pt x="68" y="14"/>
                    <a:pt x="68" y="15"/>
                  </a:cubicBezTo>
                  <a:cubicBezTo>
                    <a:pt x="68" y="17"/>
                    <a:pt x="67" y="31"/>
                    <a:pt x="63" y="38"/>
                  </a:cubicBezTo>
                  <a:cubicBezTo>
                    <a:pt x="60" y="45"/>
                    <a:pt x="42" y="55"/>
                    <a:pt x="28" y="54"/>
                  </a:cubicBezTo>
                  <a:cubicBezTo>
                    <a:pt x="15" y="53"/>
                    <a:pt x="0" y="46"/>
                    <a:pt x="0" y="46"/>
                  </a:cubicBezTo>
                  <a:lnTo>
                    <a:pt x="24" y="0"/>
                  </a:ln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6">
              <a:extLst>
                <a:ext uri="{FF2B5EF4-FFF2-40B4-BE49-F238E27FC236}">
                  <a16:creationId xmlns:a16="http://schemas.microsoft.com/office/drawing/2014/main" id="{0CF9B655-E44B-4E2C-8305-20ACEB181757}"/>
                </a:ext>
              </a:extLst>
            </p:cNvPr>
            <p:cNvSpPr>
              <a:spLocks/>
            </p:cNvSpPr>
            <p:nvPr/>
          </p:nvSpPr>
          <p:spPr bwMode="auto">
            <a:xfrm>
              <a:off x="9393238" y="2673350"/>
              <a:ext cx="328612" cy="738188"/>
            </a:xfrm>
            <a:custGeom>
              <a:avLst/>
              <a:gdLst>
                <a:gd name="T0" fmla="*/ 122 w 126"/>
                <a:gd name="T1" fmla="*/ 0 h 284"/>
                <a:gd name="T2" fmla="*/ 0 w 126"/>
                <a:gd name="T3" fmla="*/ 279 h 284"/>
                <a:gd name="T4" fmla="*/ 8 w 126"/>
                <a:gd name="T5" fmla="*/ 284 h 284"/>
                <a:gd name="T6" fmla="*/ 126 w 126"/>
                <a:gd name="T7" fmla="*/ 2 h 284"/>
                <a:gd name="T8" fmla="*/ 122 w 126"/>
                <a:gd name="T9" fmla="*/ 0 h 284"/>
              </a:gdLst>
              <a:ahLst/>
              <a:cxnLst>
                <a:cxn ang="0">
                  <a:pos x="T0" y="T1"/>
                </a:cxn>
                <a:cxn ang="0">
                  <a:pos x="T2" y="T3"/>
                </a:cxn>
                <a:cxn ang="0">
                  <a:pos x="T4" y="T5"/>
                </a:cxn>
                <a:cxn ang="0">
                  <a:pos x="T6" y="T7"/>
                </a:cxn>
                <a:cxn ang="0">
                  <a:pos x="T8" y="T9"/>
                </a:cxn>
              </a:cxnLst>
              <a:rect l="0" t="0" r="r" b="b"/>
              <a:pathLst>
                <a:path w="126" h="284">
                  <a:moveTo>
                    <a:pt x="122" y="0"/>
                  </a:moveTo>
                  <a:cubicBezTo>
                    <a:pt x="116" y="12"/>
                    <a:pt x="0" y="279"/>
                    <a:pt x="0" y="279"/>
                  </a:cubicBezTo>
                  <a:cubicBezTo>
                    <a:pt x="8" y="284"/>
                    <a:pt x="8" y="284"/>
                    <a:pt x="8" y="284"/>
                  </a:cubicBezTo>
                  <a:cubicBezTo>
                    <a:pt x="126" y="2"/>
                    <a:pt x="126" y="2"/>
                    <a:pt x="126" y="2"/>
                  </a:cubicBezTo>
                  <a:lnTo>
                    <a:pt x="122"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EA2A2D10-F99A-418B-B206-B4DD3D7D5213}"/>
                </a:ext>
              </a:extLst>
            </p:cNvPr>
            <p:cNvSpPr>
              <a:spLocks/>
            </p:cNvSpPr>
            <p:nvPr/>
          </p:nvSpPr>
          <p:spPr bwMode="auto">
            <a:xfrm>
              <a:off x="9453563" y="3276600"/>
              <a:ext cx="60325" cy="134938"/>
            </a:xfrm>
            <a:custGeom>
              <a:avLst/>
              <a:gdLst>
                <a:gd name="T0" fmla="*/ 21 w 23"/>
                <a:gd name="T1" fmla="*/ 30 h 52"/>
                <a:gd name="T2" fmla="*/ 7 w 23"/>
                <a:gd name="T3" fmla="*/ 1 h 52"/>
                <a:gd name="T4" fmla="*/ 8 w 23"/>
                <a:gd name="T5" fmla="*/ 36 h 52"/>
                <a:gd name="T6" fmla="*/ 20 w 23"/>
                <a:gd name="T7" fmla="*/ 46 h 52"/>
                <a:gd name="T8" fmla="*/ 21 w 23"/>
                <a:gd name="T9" fmla="*/ 30 h 52"/>
              </a:gdLst>
              <a:ahLst/>
              <a:cxnLst>
                <a:cxn ang="0">
                  <a:pos x="T0" y="T1"/>
                </a:cxn>
                <a:cxn ang="0">
                  <a:pos x="T2" y="T3"/>
                </a:cxn>
                <a:cxn ang="0">
                  <a:pos x="T4" y="T5"/>
                </a:cxn>
                <a:cxn ang="0">
                  <a:pos x="T6" y="T7"/>
                </a:cxn>
                <a:cxn ang="0">
                  <a:pos x="T8" y="T9"/>
                </a:cxn>
              </a:cxnLst>
              <a:rect l="0" t="0" r="r" b="b"/>
              <a:pathLst>
                <a:path w="23" h="52">
                  <a:moveTo>
                    <a:pt x="21" y="30"/>
                  </a:moveTo>
                  <a:cubicBezTo>
                    <a:pt x="19" y="22"/>
                    <a:pt x="14" y="0"/>
                    <a:pt x="7" y="1"/>
                  </a:cubicBezTo>
                  <a:cubicBezTo>
                    <a:pt x="0" y="2"/>
                    <a:pt x="3" y="23"/>
                    <a:pt x="8" y="36"/>
                  </a:cubicBezTo>
                  <a:cubicBezTo>
                    <a:pt x="12" y="49"/>
                    <a:pt x="17" y="52"/>
                    <a:pt x="20" y="46"/>
                  </a:cubicBezTo>
                  <a:cubicBezTo>
                    <a:pt x="23" y="39"/>
                    <a:pt x="21" y="30"/>
                    <a:pt x="21" y="30"/>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
              <a:extLst>
                <a:ext uri="{FF2B5EF4-FFF2-40B4-BE49-F238E27FC236}">
                  <a16:creationId xmlns:a16="http://schemas.microsoft.com/office/drawing/2014/main" id="{2C0D5747-2578-4DE7-939D-D136DD0C7FDA}"/>
                </a:ext>
              </a:extLst>
            </p:cNvPr>
            <p:cNvSpPr>
              <a:spLocks/>
            </p:cNvSpPr>
            <p:nvPr/>
          </p:nvSpPr>
          <p:spPr bwMode="auto">
            <a:xfrm>
              <a:off x="9299575" y="3249613"/>
              <a:ext cx="169862" cy="211138"/>
            </a:xfrm>
            <a:custGeom>
              <a:avLst/>
              <a:gdLst>
                <a:gd name="T0" fmla="*/ 0 w 65"/>
                <a:gd name="T1" fmla="*/ 81 h 81"/>
                <a:gd name="T2" fmla="*/ 19 w 65"/>
                <a:gd name="T3" fmla="*/ 27 h 81"/>
                <a:gd name="T4" fmla="*/ 60 w 65"/>
                <a:gd name="T5" fmla="*/ 10 h 81"/>
                <a:gd name="T6" fmla="*/ 34 w 65"/>
                <a:gd name="T7" fmla="*/ 36 h 81"/>
                <a:gd name="T8" fmla="*/ 33 w 65"/>
                <a:gd name="T9" fmla="*/ 55 h 81"/>
                <a:gd name="T10" fmla="*/ 0 w 65"/>
                <a:gd name="T11" fmla="*/ 81 h 81"/>
              </a:gdLst>
              <a:ahLst/>
              <a:cxnLst>
                <a:cxn ang="0">
                  <a:pos x="T0" y="T1"/>
                </a:cxn>
                <a:cxn ang="0">
                  <a:pos x="T2" y="T3"/>
                </a:cxn>
                <a:cxn ang="0">
                  <a:pos x="T4" y="T5"/>
                </a:cxn>
                <a:cxn ang="0">
                  <a:pos x="T6" y="T7"/>
                </a:cxn>
                <a:cxn ang="0">
                  <a:pos x="T8" y="T9"/>
                </a:cxn>
                <a:cxn ang="0">
                  <a:pos x="T10" y="T11"/>
                </a:cxn>
              </a:cxnLst>
              <a:rect l="0" t="0" r="r" b="b"/>
              <a:pathLst>
                <a:path w="65" h="81">
                  <a:moveTo>
                    <a:pt x="0" y="81"/>
                  </a:moveTo>
                  <a:cubicBezTo>
                    <a:pt x="3" y="69"/>
                    <a:pt x="19" y="27"/>
                    <a:pt x="19" y="27"/>
                  </a:cubicBezTo>
                  <a:cubicBezTo>
                    <a:pt x="19" y="27"/>
                    <a:pt x="55" y="0"/>
                    <a:pt x="60" y="10"/>
                  </a:cubicBezTo>
                  <a:cubicBezTo>
                    <a:pt x="65" y="20"/>
                    <a:pt x="34" y="36"/>
                    <a:pt x="34" y="36"/>
                  </a:cubicBezTo>
                  <a:cubicBezTo>
                    <a:pt x="34" y="36"/>
                    <a:pt x="36" y="43"/>
                    <a:pt x="33" y="55"/>
                  </a:cubicBezTo>
                  <a:cubicBezTo>
                    <a:pt x="30" y="68"/>
                    <a:pt x="0" y="81"/>
                    <a:pt x="0" y="81"/>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
              <a:extLst>
                <a:ext uri="{FF2B5EF4-FFF2-40B4-BE49-F238E27FC236}">
                  <a16:creationId xmlns:a16="http://schemas.microsoft.com/office/drawing/2014/main" id="{179A95B3-B8A8-446B-9FCB-11CD805D0187}"/>
                </a:ext>
              </a:extLst>
            </p:cNvPr>
            <p:cNvSpPr>
              <a:spLocks/>
            </p:cNvSpPr>
            <p:nvPr/>
          </p:nvSpPr>
          <p:spPr bwMode="auto">
            <a:xfrm>
              <a:off x="9364663" y="3281363"/>
              <a:ext cx="96837" cy="146050"/>
            </a:xfrm>
            <a:custGeom>
              <a:avLst/>
              <a:gdLst>
                <a:gd name="T0" fmla="*/ 36 w 37"/>
                <a:gd name="T1" fmla="*/ 0 h 56"/>
                <a:gd name="T2" fmla="*/ 9 w 37"/>
                <a:gd name="T3" fmla="*/ 24 h 56"/>
                <a:gd name="T4" fmla="*/ 10 w 37"/>
                <a:gd name="T5" fmla="*/ 44 h 56"/>
                <a:gd name="T6" fmla="*/ 4 w 37"/>
                <a:gd name="T7" fmla="*/ 38 h 56"/>
                <a:gd name="T8" fmla="*/ 4 w 37"/>
                <a:gd name="T9" fmla="*/ 18 h 56"/>
                <a:gd name="T10" fmla="*/ 36 w 37"/>
                <a:gd name="T11" fmla="*/ 0 h 56"/>
              </a:gdLst>
              <a:ahLst/>
              <a:cxnLst>
                <a:cxn ang="0">
                  <a:pos x="T0" y="T1"/>
                </a:cxn>
                <a:cxn ang="0">
                  <a:pos x="T2" y="T3"/>
                </a:cxn>
                <a:cxn ang="0">
                  <a:pos x="T4" y="T5"/>
                </a:cxn>
                <a:cxn ang="0">
                  <a:pos x="T6" y="T7"/>
                </a:cxn>
                <a:cxn ang="0">
                  <a:pos x="T8" y="T9"/>
                </a:cxn>
                <a:cxn ang="0">
                  <a:pos x="T10" y="T11"/>
                </a:cxn>
              </a:cxnLst>
              <a:rect l="0" t="0" r="r" b="b"/>
              <a:pathLst>
                <a:path w="37" h="56">
                  <a:moveTo>
                    <a:pt x="36" y="0"/>
                  </a:moveTo>
                  <a:cubicBezTo>
                    <a:pt x="37" y="10"/>
                    <a:pt x="9" y="24"/>
                    <a:pt x="9" y="24"/>
                  </a:cubicBezTo>
                  <a:cubicBezTo>
                    <a:pt x="9" y="24"/>
                    <a:pt x="12" y="35"/>
                    <a:pt x="10" y="44"/>
                  </a:cubicBezTo>
                  <a:cubicBezTo>
                    <a:pt x="7" y="54"/>
                    <a:pt x="0" y="56"/>
                    <a:pt x="4" y="38"/>
                  </a:cubicBezTo>
                  <a:cubicBezTo>
                    <a:pt x="6" y="29"/>
                    <a:pt x="4" y="18"/>
                    <a:pt x="4" y="18"/>
                  </a:cubicBezTo>
                  <a:cubicBezTo>
                    <a:pt x="21" y="13"/>
                    <a:pt x="23" y="11"/>
                    <a:pt x="36" y="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
              <a:extLst>
                <a:ext uri="{FF2B5EF4-FFF2-40B4-BE49-F238E27FC236}">
                  <a16:creationId xmlns:a16="http://schemas.microsoft.com/office/drawing/2014/main" id="{1C2D3A39-9F18-4EE5-A8E6-026B383A428C}"/>
                </a:ext>
              </a:extLst>
            </p:cNvPr>
            <p:cNvSpPr>
              <a:spLocks/>
            </p:cNvSpPr>
            <p:nvPr/>
          </p:nvSpPr>
          <p:spPr bwMode="auto">
            <a:xfrm>
              <a:off x="9456738" y="3278188"/>
              <a:ext cx="33337" cy="101600"/>
            </a:xfrm>
            <a:custGeom>
              <a:avLst/>
              <a:gdLst>
                <a:gd name="T0" fmla="*/ 12 w 13"/>
                <a:gd name="T1" fmla="*/ 34 h 39"/>
                <a:gd name="T2" fmla="*/ 9 w 13"/>
                <a:gd name="T3" fmla="*/ 1 h 39"/>
                <a:gd name="T4" fmla="*/ 6 w 13"/>
                <a:gd name="T5" fmla="*/ 0 h 39"/>
                <a:gd name="T6" fmla="*/ 6 w 13"/>
                <a:gd name="T7" fmla="*/ 32 h 39"/>
                <a:gd name="T8" fmla="*/ 7 w 13"/>
                <a:gd name="T9" fmla="*/ 35 h 39"/>
                <a:gd name="T10" fmla="*/ 9 w 13"/>
                <a:gd name="T11" fmla="*/ 36 h 39"/>
                <a:gd name="T12" fmla="*/ 10 w 13"/>
                <a:gd name="T13" fmla="*/ 37 h 39"/>
                <a:gd name="T14" fmla="*/ 13 w 13"/>
                <a:gd name="T15" fmla="*/ 39 h 39"/>
                <a:gd name="T16" fmla="*/ 12 w 13"/>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9">
                  <a:moveTo>
                    <a:pt x="12" y="34"/>
                  </a:moveTo>
                  <a:cubicBezTo>
                    <a:pt x="8" y="23"/>
                    <a:pt x="5" y="6"/>
                    <a:pt x="9" y="1"/>
                  </a:cubicBezTo>
                  <a:cubicBezTo>
                    <a:pt x="8" y="0"/>
                    <a:pt x="7" y="0"/>
                    <a:pt x="6" y="0"/>
                  </a:cubicBezTo>
                  <a:cubicBezTo>
                    <a:pt x="0" y="1"/>
                    <a:pt x="2" y="20"/>
                    <a:pt x="6" y="32"/>
                  </a:cubicBezTo>
                  <a:cubicBezTo>
                    <a:pt x="6" y="33"/>
                    <a:pt x="6" y="34"/>
                    <a:pt x="7" y="35"/>
                  </a:cubicBezTo>
                  <a:cubicBezTo>
                    <a:pt x="8" y="35"/>
                    <a:pt x="9" y="36"/>
                    <a:pt x="9" y="36"/>
                  </a:cubicBezTo>
                  <a:cubicBezTo>
                    <a:pt x="9" y="36"/>
                    <a:pt x="10" y="36"/>
                    <a:pt x="10" y="37"/>
                  </a:cubicBezTo>
                  <a:cubicBezTo>
                    <a:pt x="11" y="37"/>
                    <a:pt x="12" y="38"/>
                    <a:pt x="13" y="39"/>
                  </a:cubicBezTo>
                  <a:cubicBezTo>
                    <a:pt x="13" y="38"/>
                    <a:pt x="12" y="36"/>
                    <a:pt x="12" y="34"/>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
              <a:extLst>
                <a:ext uri="{FF2B5EF4-FFF2-40B4-BE49-F238E27FC236}">
                  <a16:creationId xmlns:a16="http://schemas.microsoft.com/office/drawing/2014/main" id="{4699740E-A3B1-4491-9BA8-C7CFC11420F3}"/>
                </a:ext>
              </a:extLst>
            </p:cNvPr>
            <p:cNvSpPr>
              <a:spLocks/>
            </p:cNvSpPr>
            <p:nvPr/>
          </p:nvSpPr>
          <p:spPr bwMode="auto">
            <a:xfrm>
              <a:off x="9396413" y="3330575"/>
              <a:ext cx="109537" cy="88900"/>
            </a:xfrm>
            <a:custGeom>
              <a:avLst/>
              <a:gdLst>
                <a:gd name="T0" fmla="*/ 33 w 42"/>
                <a:gd name="T1" fmla="*/ 15 h 34"/>
                <a:gd name="T2" fmla="*/ 5 w 42"/>
                <a:gd name="T3" fmla="*/ 6 h 34"/>
                <a:gd name="T4" fmla="*/ 25 w 42"/>
                <a:gd name="T5" fmla="*/ 29 h 34"/>
                <a:gd name="T6" fmla="*/ 41 w 42"/>
                <a:gd name="T7" fmla="*/ 26 h 34"/>
                <a:gd name="T8" fmla="*/ 33 w 42"/>
                <a:gd name="T9" fmla="*/ 15 h 34"/>
              </a:gdLst>
              <a:ahLst/>
              <a:cxnLst>
                <a:cxn ang="0">
                  <a:pos x="T0" y="T1"/>
                </a:cxn>
                <a:cxn ang="0">
                  <a:pos x="T2" y="T3"/>
                </a:cxn>
                <a:cxn ang="0">
                  <a:pos x="T4" y="T5"/>
                </a:cxn>
                <a:cxn ang="0">
                  <a:pos x="T6" y="T7"/>
                </a:cxn>
                <a:cxn ang="0">
                  <a:pos x="T8" y="T9"/>
                </a:cxn>
              </a:cxnLst>
              <a:rect l="0" t="0" r="r" b="b"/>
              <a:pathLst>
                <a:path w="42" h="34">
                  <a:moveTo>
                    <a:pt x="33" y="15"/>
                  </a:moveTo>
                  <a:cubicBezTo>
                    <a:pt x="27" y="11"/>
                    <a:pt x="10" y="0"/>
                    <a:pt x="5" y="6"/>
                  </a:cubicBezTo>
                  <a:cubicBezTo>
                    <a:pt x="0" y="12"/>
                    <a:pt x="14" y="24"/>
                    <a:pt x="25" y="29"/>
                  </a:cubicBezTo>
                  <a:cubicBezTo>
                    <a:pt x="36" y="34"/>
                    <a:pt x="42" y="33"/>
                    <a:pt x="41" y="26"/>
                  </a:cubicBezTo>
                  <a:cubicBezTo>
                    <a:pt x="40" y="19"/>
                    <a:pt x="33" y="15"/>
                    <a:pt x="33" y="15"/>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
              <a:extLst>
                <a:ext uri="{FF2B5EF4-FFF2-40B4-BE49-F238E27FC236}">
                  <a16:creationId xmlns:a16="http://schemas.microsoft.com/office/drawing/2014/main" id="{2B1D48E4-B7C0-4842-871D-9EDA5CC0C7C1}"/>
                </a:ext>
              </a:extLst>
            </p:cNvPr>
            <p:cNvSpPr>
              <a:spLocks/>
            </p:cNvSpPr>
            <p:nvPr/>
          </p:nvSpPr>
          <p:spPr bwMode="auto">
            <a:xfrm>
              <a:off x="9398000" y="3343275"/>
              <a:ext cx="104775" cy="73025"/>
            </a:xfrm>
            <a:custGeom>
              <a:avLst/>
              <a:gdLst>
                <a:gd name="T0" fmla="*/ 27 w 40"/>
                <a:gd name="T1" fmla="*/ 20 h 28"/>
                <a:gd name="T2" fmla="*/ 6 w 40"/>
                <a:gd name="T3" fmla="*/ 0 h 28"/>
                <a:gd name="T4" fmla="*/ 4 w 40"/>
                <a:gd name="T5" fmla="*/ 1 h 28"/>
                <a:gd name="T6" fmla="*/ 12 w 40"/>
                <a:gd name="T7" fmla="*/ 17 h 28"/>
                <a:gd name="T8" fmla="*/ 23 w 40"/>
                <a:gd name="T9" fmla="*/ 23 h 28"/>
                <a:gd name="T10" fmla="*/ 24 w 40"/>
                <a:gd name="T11" fmla="*/ 24 h 28"/>
                <a:gd name="T12" fmla="*/ 28 w 40"/>
                <a:gd name="T13" fmla="*/ 25 h 28"/>
                <a:gd name="T14" fmla="*/ 40 w 40"/>
                <a:gd name="T15" fmla="*/ 23 h 28"/>
                <a:gd name="T16" fmla="*/ 30 w 40"/>
                <a:gd name="T17" fmla="*/ 21 h 28"/>
                <a:gd name="T18" fmla="*/ 27 w 40"/>
                <a:gd name="T1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28">
                  <a:moveTo>
                    <a:pt x="27" y="20"/>
                  </a:moveTo>
                  <a:cubicBezTo>
                    <a:pt x="18" y="15"/>
                    <a:pt x="6" y="6"/>
                    <a:pt x="6" y="0"/>
                  </a:cubicBezTo>
                  <a:cubicBezTo>
                    <a:pt x="5" y="0"/>
                    <a:pt x="4" y="1"/>
                    <a:pt x="4" y="1"/>
                  </a:cubicBezTo>
                  <a:cubicBezTo>
                    <a:pt x="0" y="5"/>
                    <a:pt x="5" y="12"/>
                    <a:pt x="12" y="17"/>
                  </a:cubicBezTo>
                  <a:cubicBezTo>
                    <a:pt x="16" y="19"/>
                    <a:pt x="19" y="22"/>
                    <a:pt x="23" y="23"/>
                  </a:cubicBezTo>
                  <a:cubicBezTo>
                    <a:pt x="23" y="23"/>
                    <a:pt x="23" y="24"/>
                    <a:pt x="24" y="24"/>
                  </a:cubicBezTo>
                  <a:cubicBezTo>
                    <a:pt x="25" y="24"/>
                    <a:pt x="27" y="25"/>
                    <a:pt x="28" y="25"/>
                  </a:cubicBezTo>
                  <a:cubicBezTo>
                    <a:pt x="35" y="28"/>
                    <a:pt x="40" y="27"/>
                    <a:pt x="40" y="23"/>
                  </a:cubicBezTo>
                  <a:cubicBezTo>
                    <a:pt x="38" y="23"/>
                    <a:pt x="34" y="23"/>
                    <a:pt x="30" y="21"/>
                  </a:cubicBezTo>
                  <a:cubicBezTo>
                    <a:pt x="29" y="21"/>
                    <a:pt x="28" y="20"/>
                    <a:pt x="27" y="2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3">
              <a:extLst>
                <a:ext uri="{FF2B5EF4-FFF2-40B4-BE49-F238E27FC236}">
                  <a16:creationId xmlns:a16="http://schemas.microsoft.com/office/drawing/2014/main" id="{55B906CE-F326-4E0D-8BBB-896A509A1895}"/>
                </a:ext>
              </a:extLst>
            </p:cNvPr>
            <p:cNvSpPr>
              <a:spLocks/>
            </p:cNvSpPr>
            <p:nvPr/>
          </p:nvSpPr>
          <p:spPr bwMode="auto">
            <a:xfrm>
              <a:off x="9372600" y="3355975"/>
              <a:ext cx="109537" cy="85725"/>
            </a:xfrm>
            <a:custGeom>
              <a:avLst/>
              <a:gdLst>
                <a:gd name="T0" fmla="*/ 34 w 42"/>
                <a:gd name="T1" fmla="*/ 14 h 33"/>
                <a:gd name="T2" fmla="*/ 5 w 42"/>
                <a:gd name="T3" fmla="*/ 6 h 33"/>
                <a:gd name="T4" fmla="*/ 25 w 42"/>
                <a:gd name="T5" fmla="*/ 28 h 33"/>
                <a:gd name="T6" fmla="*/ 41 w 42"/>
                <a:gd name="T7" fmla="*/ 26 h 33"/>
                <a:gd name="T8" fmla="*/ 34 w 42"/>
                <a:gd name="T9" fmla="*/ 14 h 33"/>
              </a:gdLst>
              <a:ahLst/>
              <a:cxnLst>
                <a:cxn ang="0">
                  <a:pos x="T0" y="T1"/>
                </a:cxn>
                <a:cxn ang="0">
                  <a:pos x="T2" y="T3"/>
                </a:cxn>
                <a:cxn ang="0">
                  <a:pos x="T4" y="T5"/>
                </a:cxn>
                <a:cxn ang="0">
                  <a:pos x="T6" y="T7"/>
                </a:cxn>
                <a:cxn ang="0">
                  <a:pos x="T8" y="T9"/>
                </a:cxn>
              </a:cxnLst>
              <a:rect l="0" t="0" r="r" b="b"/>
              <a:pathLst>
                <a:path w="42" h="33">
                  <a:moveTo>
                    <a:pt x="34" y="14"/>
                  </a:moveTo>
                  <a:cubicBezTo>
                    <a:pt x="27" y="11"/>
                    <a:pt x="10" y="0"/>
                    <a:pt x="5" y="6"/>
                  </a:cubicBezTo>
                  <a:cubicBezTo>
                    <a:pt x="0" y="12"/>
                    <a:pt x="14" y="23"/>
                    <a:pt x="25" y="28"/>
                  </a:cubicBezTo>
                  <a:cubicBezTo>
                    <a:pt x="36" y="33"/>
                    <a:pt x="42" y="32"/>
                    <a:pt x="41" y="26"/>
                  </a:cubicBezTo>
                  <a:cubicBezTo>
                    <a:pt x="41" y="19"/>
                    <a:pt x="34" y="14"/>
                    <a:pt x="34" y="1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4">
              <a:extLst>
                <a:ext uri="{FF2B5EF4-FFF2-40B4-BE49-F238E27FC236}">
                  <a16:creationId xmlns:a16="http://schemas.microsoft.com/office/drawing/2014/main" id="{0C1F0BE3-79A6-456A-AECE-8AFF45D18362}"/>
                </a:ext>
              </a:extLst>
            </p:cNvPr>
            <p:cNvSpPr>
              <a:spLocks/>
            </p:cNvSpPr>
            <p:nvPr/>
          </p:nvSpPr>
          <p:spPr bwMode="auto">
            <a:xfrm>
              <a:off x="9377363" y="3367088"/>
              <a:ext cx="101600" cy="74613"/>
            </a:xfrm>
            <a:custGeom>
              <a:avLst/>
              <a:gdLst>
                <a:gd name="T0" fmla="*/ 27 w 39"/>
                <a:gd name="T1" fmla="*/ 20 h 29"/>
                <a:gd name="T2" fmla="*/ 6 w 39"/>
                <a:gd name="T3" fmla="*/ 0 h 29"/>
                <a:gd name="T4" fmla="*/ 3 w 39"/>
                <a:gd name="T5" fmla="*/ 2 h 29"/>
                <a:gd name="T6" fmla="*/ 12 w 39"/>
                <a:gd name="T7" fmla="*/ 18 h 29"/>
                <a:gd name="T8" fmla="*/ 22 w 39"/>
                <a:gd name="T9" fmla="*/ 24 h 29"/>
                <a:gd name="T10" fmla="*/ 23 w 39"/>
                <a:gd name="T11" fmla="*/ 24 h 29"/>
                <a:gd name="T12" fmla="*/ 27 w 39"/>
                <a:gd name="T13" fmla="*/ 26 h 29"/>
                <a:gd name="T14" fmla="*/ 39 w 39"/>
                <a:gd name="T15" fmla="*/ 23 h 29"/>
                <a:gd name="T16" fmla="*/ 29 w 39"/>
                <a:gd name="T17" fmla="*/ 22 h 29"/>
                <a:gd name="T18" fmla="*/ 27 w 39"/>
                <a:gd name="T19"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9">
                  <a:moveTo>
                    <a:pt x="27" y="20"/>
                  </a:moveTo>
                  <a:cubicBezTo>
                    <a:pt x="17" y="16"/>
                    <a:pt x="5" y="7"/>
                    <a:pt x="6" y="0"/>
                  </a:cubicBezTo>
                  <a:cubicBezTo>
                    <a:pt x="5" y="1"/>
                    <a:pt x="4" y="1"/>
                    <a:pt x="3" y="2"/>
                  </a:cubicBezTo>
                  <a:cubicBezTo>
                    <a:pt x="0" y="6"/>
                    <a:pt x="5" y="12"/>
                    <a:pt x="12" y="18"/>
                  </a:cubicBezTo>
                  <a:cubicBezTo>
                    <a:pt x="15" y="20"/>
                    <a:pt x="19" y="22"/>
                    <a:pt x="22" y="24"/>
                  </a:cubicBezTo>
                  <a:cubicBezTo>
                    <a:pt x="22" y="24"/>
                    <a:pt x="23" y="24"/>
                    <a:pt x="23" y="24"/>
                  </a:cubicBezTo>
                  <a:cubicBezTo>
                    <a:pt x="24" y="25"/>
                    <a:pt x="26" y="26"/>
                    <a:pt x="27" y="26"/>
                  </a:cubicBezTo>
                  <a:cubicBezTo>
                    <a:pt x="35" y="29"/>
                    <a:pt x="39" y="28"/>
                    <a:pt x="39" y="23"/>
                  </a:cubicBezTo>
                  <a:cubicBezTo>
                    <a:pt x="37" y="24"/>
                    <a:pt x="34" y="23"/>
                    <a:pt x="29" y="22"/>
                  </a:cubicBezTo>
                  <a:cubicBezTo>
                    <a:pt x="28" y="21"/>
                    <a:pt x="28" y="21"/>
                    <a:pt x="27" y="2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5">
              <a:extLst>
                <a:ext uri="{FF2B5EF4-FFF2-40B4-BE49-F238E27FC236}">
                  <a16:creationId xmlns:a16="http://schemas.microsoft.com/office/drawing/2014/main" id="{BF4C70CA-F345-4D77-8E15-334936AAD438}"/>
                </a:ext>
              </a:extLst>
            </p:cNvPr>
            <p:cNvSpPr>
              <a:spLocks/>
            </p:cNvSpPr>
            <p:nvPr/>
          </p:nvSpPr>
          <p:spPr bwMode="auto">
            <a:xfrm>
              <a:off x="9351963" y="3384550"/>
              <a:ext cx="109537" cy="85725"/>
            </a:xfrm>
            <a:custGeom>
              <a:avLst/>
              <a:gdLst>
                <a:gd name="T0" fmla="*/ 34 w 42"/>
                <a:gd name="T1" fmla="*/ 14 h 33"/>
                <a:gd name="T2" fmla="*/ 5 w 42"/>
                <a:gd name="T3" fmla="*/ 6 h 33"/>
                <a:gd name="T4" fmla="*/ 25 w 42"/>
                <a:gd name="T5" fmla="*/ 28 h 33"/>
                <a:gd name="T6" fmla="*/ 41 w 42"/>
                <a:gd name="T7" fmla="*/ 25 h 33"/>
                <a:gd name="T8" fmla="*/ 34 w 42"/>
                <a:gd name="T9" fmla="*/ 14 h 33"/>
              </a:gdLst>
              <a:ahLst/>
              <a:cxnLst>
                <a:cxn ang="0">
                  <a:pos x="T0" y="T1"/>
                </a:cxn>
                <a:cxn ang="0">
                  <a:pos x="T2" y="T3"/>
                </a:cxn>
                <a:cxn ang="0">
                  <a:pos x="T4" y="T5"/>
                </a:cxn>
                <a:cxn ang="0">
                  <a:pos x="T6" y="T7"/>
                </a:cxn>
                <a:cxn ang="0">
                  <a:pos x="T8" y="T9"/>
                </a:cxn>
              </a:cxnLst>
              <a:rect l="0" t="0" r="r" b="b"/>
              <a:pathLst>
                <a:path w="42" h="33">
                  <a:moveTo>
                    <a:pt x="34" y="14"/>
                  </a:moveTo>
                  <a:cubicBezTo>
                    <a:pt x="27" y="11"/>
                    <a:pt x="10" y="0"/>
                    <a:pt x="5" y="6"/>
                  </a:cubicBezTo>
                  <a:cubicBezTo>
                    <a:pt x="0" y="12"/>
                    <a:pt x="14" y="23"/>
                    <a:pt x="25" y="28"/>
                  </a:cubicBezTo>
                  <a:cubicBezTo>
                    <a:pt x="36" y="33"/>
                    <a:pt x="42" y="32"/>
                    <a:pt x="41" y="25"/>
                  </a:cubicBezTo>
                  <a:cubicBezTo>
                    <a:pt x="41" y="19"/>
                    <a:pt x="34" y="14"/>
                    <a:pt x="34" y="1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6">
              <a:extLst>
                <a:ext uri="{FF2B5EF4-FFF2-40B4-BE49-F238E27FC236}">
                  <a16:creationId xmlns:a16="http://schemas.microsoft.com/office/drawing/2014/main" id="{15F14BA3-C5BC-423C-804E-CABA2C4FA177}"/>
                </a:ext>
              </a:extLst>
            </p:cNvPr>
            <p:cNvSpPr>
              <a:spLocks/>
            </p:cNvSpPr>
            <p:nvPr/>
          </p:nvSpPr>
          <p:spPr bwMode="auto">
            <a:xfrm>
              <a:off x="9348788" y="3395663"/>
              <a:ext cx="109537" cy="74613"/>
            </a:xfrm>
            <a:custGeom>
              <a:avLst/>
              <a:gdLst>
                <a:gd name="T0" fmla="*/ 30 w 42"/>
                <a:gd name="T1" fmla="*/ 20 h 29"/>
                <a:gd name="T2" fmla="*/ 9 w 42"/>
                <a:gd name="T3" fmla="*/ 0 h 29"/>
                <a:gd name="T4" fmla="*/ 6 w 42"/>
                <a:gd name="T5" fmla="*/ 2 h 29"/>
                <a:gd name="T6" fmla="*/ 25 w 42"/>
                <a:gd name="T7" fmla="*/ 24 h 29"/>
                <a:gd name="T8" fmla="*/ 26 w 42"/>
                <a:gd name="T9" fmla="*/ 24 h 29"/>
                <a:gd name="T10" fmla="*/ 30 w 42"/>
                <a:gd name="T11" fmla="*/ 26 h 29"/>
                <a:gd name="T12" fmla="*/ 42 w 42"/>
                <a:gd name="T13" fmla="*/ 23 h 29"/>
                <a:gd name="T14" fmla="*/ 32 w 42"/>
                <a:gd name="T15" fmla="*/ 21 h 29"/>
                <a:gd name="T16" fmla="*/ 30 w 42"/>
                <a:gd name="T1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29">
                  <a:moveTo>
                    <a:pt x="30" y="20"/>
                  </a:moveTo>
                  <a:cubicBezTo>
                    <a:pt x="20" y="16"/>
                    <a:pt x="8" y="6"/>
                    <a:pt x="9" y="0"/>
                  </a:cubicBezTo>
                  <a:cubicBezTo>
                    <a:pt x="8" y="1"/>
                    <a:pt x="7" y="1"/>
                    <a:pt x="6" y="2"/>
                  </a:cubicBezTo>
                  <a:cubicBezTo>
                    <a:pt x="0" y="9"/>
                    <a:pt x="20" y="21"/>
                    <a:pt x="25" y="24"/>
                  </a:cubicBezTo>
                  <a:cubicBezTo>
                    <a:pt x="25" y="24"/>
                    <a:pt x="26" y="24"/>
                    <a:pt x="26" y="24"/>
                  </a:cubicBezTo>
                  <a:cubicBezTo>
                    <a:pt x="27" y="25"/>
                    <a:pt x="29" y="25"/>
                    <a:pt x="30" y="26"/>
                  </a:cubicBezTo>
                  <a:cubicBezTo>
                    <a:pt x="37" y="29"/>
                    <a:pt x="42" y="28"/>
                    <a:pt x="42" y="23"/>
                  </a:cubicBezTo>
                  <a:cubicBezTo>
                    <a:pt x="40" y="24"/>
                    <a:pt x="37" y="23"/>
                    <a:pt x="32" y="21"/>
                  </a:cubicBezTo>
                  <a:cubicBezTo>
                    <a:pt x="31" y="21"/>
                    <a:pt x="30" y="21"/>
                    <a:pt x="30" y="20"/>
                  </a:cubicBezTo>
                  <a:close/>
                </a:path>
              </a:pathLst>
            </a:custGeom>
            <a:solidFill>
              <a:srgbClr val="FABB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7">
              <a:extLst>
                <a:ext uri="{FF2B5EF4-FFF2-40B4-BE49-F238E27FC236}">
                  <a16:creationId xmlns:a16="http://schemas.microsoft.com/office/drawing/2014/main" id="{9131B62A-06BA-4584-82B9-94F754B7ED8D}"/>
                </a:ext>
              </a:extLst>
            </p:cNvPr>
            <p:cNvSpPr>
              <a:spLocks/>
            </p:cNvSpPr>
            <p:nvPr/>
          </p:nvSpPr>
          <p:spPr bwMode="auto">
            <a:xfrm>
              <a:off x="8064500" y="4297363"/>
              <a:ext cx="684212" cy="1298575"/>
            </a:xfrm>
            <a:custGeom>
              <a:avLst/>
              <a:gdLst>
                <a:gd name="T0" fmla="*/ 23 w 263"/>
                <a:gd name="T1" fmla="*/ 0 h 500"/>
                <a:gd name="T2" fmla="*/ 0 w 263"/>
                <a:gd name="T3" fmla="*/ 498 h 500"/>
                <a:gd name="T4" fmla="*/ 30 w 263"/>
                <a:gd name="T5" fmla="*/ 499 h 500"/>
                <a:gd name="T6" fmla="*/ 155 w 263"/>
                <a:gd name="T7" fmla="*/ 133 h 500"/>
                <a:gd name="T8" fmla="*/ 161 w 263"/>
                <a:gd name="T9" fmla="*/ 500 h 500"/>
                <a:gd name="T10" fmla="*/ 198 w 263"/>
                <a:gd name="T11" fmla="*/ 497 h 500"/>
                <a:gd name="T12" fmla="*/ 260 w 263"/>
                <a:gd name="T13" fmla="*/ 133 h 500"/>
                <a:gd name="T14" fmla="*/ 247 w 263"/>
                <a:gd name="T15" fmla="*/ 7 h 500"/>
                <a:gd name="T16" fmla="*/ 23 w 263"/>
                <a:gd name="T17"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500">
                  <a:moveTo>
                    <a:pt x="23" y="0"/>
                  </a:moveTo>
                  <a:cubicBezTo>
                    <a:pt x="25" y="155"/>
                    <a:pt x="34" y="347"/>
                    <a:pt x="0" y="498"/>
                  </a:cubicBezTo>
                  <a:cubicBezTo>
                    <a:pt x="30" y="499"/>
                    <a:pt x="30" y="499"/>
                    <a:pt x="30" y="499"/>
                  </a:cubicBezTo>
                  <a:cubicBezTo>
                    <a:pt x="75" y="382"/>
                    <a:pt x="136" y="125"/>
                    <a:pt x="155" y="133"/>
                  </a:cubicBezTo>
                  <a:cubicBezTo>
                    <a:pt x="165" y="120"/>
                    <a:pt x="193" y="246"/>
                    <a:pt x="161" y="500"/>
                  </a:cubicBezTo>
                  <a:cubicBezTo>
                    <a:pt x="198" y="497"/>
                    <a:pt x="198" y="497"/>
                    <a:pt x="198" y="497"/>
                  </a:cubicBezTo>
                  <a:cubicBezTo>
                    <a:pt x="198" y="497"/>
                    <a:pt x="257" y="237"/>
                    <a:pt x="260" y="133"/>
                  </a:cubicBezTo>
                  <a:cubicBezTo>
                    <a:pt x="263" y="30"/>
                    <a:pt x="247" y="7"/>
                    <a:pt x="247" y="7"/>
                  </a:cubicBezTo>
                  <a:lnTo>
                    <a:pt x="23"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8">
              <a:extLst>
                <a:ext uri="{FF2B5EF4-FFF2-40B4-BE49-F238E27FC236}">
                  <a16:creationId xmlns:a16="http://schemas.microsoft.com/office/drawing/2014/main" id="{5F13A750-A723-4B2B-9A6D-87A171F8076B}"/>
                </a:ext>
              </a:extLst>
            </p:cNvPr>
            <p:cNvSpPr>
              <a:spLocks/>
            </p:cNvSpPr>
            <p:nvPr/>
          </p:nvSpPr>
          <p:spPr bwMode="auto">
            <a:xfrm>
              <a:off x="8447088" y="5567363"/>
              <a:ext cx="317500" cy="111125"/>
            </a:xfrm>
            <a:custGeom>
              <a:avLst/>
              <a:gdLst>
                <a:gd name="T0" fmla="*/ 30 w 122"/>
                <a:gd name="T1" fmla="*/ 0 h 43"/>
                <a:gd name="T2" fmla="*/ 14 w 122"/>
                <a:gd name="T3" fmla="*/ 11 h 43"/>
                <a:gd name="T4" fmla="*/ 8 w 122"/>
                <a:gd name="T5" fmla="*/ 43 h 43"/>
                <a:gd name="T6" fmla="*/ 109 w 122"/>
                <a:gd name="T7" fmla="*/ 41 h 43"/>
                <a:gd name="T8" fmla="*/ 102 w 122"/>
                <a:gd name="T9" fmla="*/ 19 h 43"/>
                <a:gd name="T10" fmla="*/ 30 w 122"/>
                <a:gd name="T11" fmla="*/ 0 h 43"/>
              </a:gdLst>
              <a:ahLst/>
              <a:cxnLst>
                <a:cxn ang="0">
                  <a:pos x="T0" y="T1"/>
                </a:cxn>
                <a:cxn ang="0">
                  <a:pos x="T2" y="T3"/>
                </a:cxn>
                <a:cxn ang="0">
                  <a:pos x="T4" y="T5"/>
                </a:cxn>
                <a:cxn ang="0">
                  <a:pos x="T6" y="T7"/>
                </a:cxn>
                <a:cxn ang="0">
                  <a:pos x="T8" y="T9"/>
                </a:cxn>
                <a:cxn ang="0">
                  <a:pos x="T10" y="T11"/>
                </a:cxn>
              </a:cxnLst>
              <a:rect l="0" t="0" r="r" b="b"/>
              <a:pathLst>
                <a:path w="122" h="43">
                  <a:moveTo>
                    <a:pt x="30" y="0"/>
                  </a:moveTo>
                  <a:cubicBezTo>
                    <a:pt x="25" y="2"/>
                    <a:pt x="19" y="5"/>
                    <a:pt x="14" y="11"/>
                  </a:cubicBezTo>
                  <a:cubicBezTo>
                    <a:pt x="7" y="21"/>
                    <a:pt x="0" y="43"/>
                    <a:pt x="8" y="43"/>
                  </a:cubicBezTo>
                  <a:cubicBezTo>
                    <a:pt x="109" y="41"/>
                    <a:pt x="109" y="41"/>
                    <a:pt x="109" y="41"/>
                  </a:cubicBezTo>
                  <a:cubicBezTo>
                    <a:pt x="109" y="41"/>
                    <a:pt x="122" y="35"/>
                    <a:pt x="102" y="19"/>
                  </a:cubicBezTo>
                  <a:cubicBezTo>
                    <a:pt x="81" y="4"/>
                    <a:pt x="30" y="0"/>
                    <a:pt x="30" y="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9">
              <a:extLst>
                <a:ext uri="{FF2B5EF4-FFF2-40B4-BE49-F238E27FC236}">
                  <a16:creationId xmlns:a16="http://schemas.microsoft.com/office/drawing/2014/main" id="{543FD5E4-37C0-4A34-B655-9E4EF94E07A2}"/>
                </a:ext>
              </a:extLst>
            </p:cNvPr>
            <p:cNvSpPr>
              <a:spLocks/>
            </p:cNvSpPr>
            <p:nvPr/>
          </p:nvSpPr>
          <p:spPr bwMode="auto">
            <a:xfrm>
              <a:off x="8024813" y="5567363"/>
              <a:ext cx="317500" cy="111125"/>
            </a:xfrm>
            <a:custGeom>
              <a:avLst/>
              <a:gdLst>
                <a:gd name="T0" fmla="*/ 31 w 122"/>
                <a:gd name="T1" fmla="*/ 0 h 43"/>
                <a:gd name="T2" fmla="*/ 15 w 122"/>
                <a:gd name="T3" fmla="*/ 11 h 43"/>
                <a:gd name="T4" fmla="*/ 9 w 122"/>
                <a:gd name="T5" fmla="*/ 43 h 43"/>
                <a:gd name="T6" fmla="*/ 110 w 122"/>
                <a:gd name="T7" fmla="*/ 41 h 43"/>
                <a:gd name="T8" fmla="*/ 102 w 122"/>
                <a:gd name="T9" fmla="*/ 19 h 43"/>
                <a:gd name="T10" fmla="*/ 31 w 122"/>
                <a:gd name="T11" fmla="*/ 0 h 43"/>
              </a:gdLst>
              <a:ahLst/>
              <a:cxnLst>
                <a:cxn ang="0">
                  <a:pos x="T0" y="T1"/>
                </a:cxn>
                <a:cxn ang="0">
                  <a:pos x="T2" y="T3"/>
                </a:cxn>
                <a:cxn ang="0">
                  <a:pos x="T4" y="T5"/>
                </a:cxn>
                <a:cxn ang="0">
                  <a:pos x="T6" y="T7"/>
                </a:cxn>
                <a:cxn ang="0">
                  <a:pos x="T8" y="T9"/>
                </a:cxn>
                <a:cxn ang="0">
                  <a:pos x="T10" y="T11"/>
                </a:cxn>
              </a:cxnLst>
              <a:rect l="0" t="0" r="r" b="b"/>
              <a:pathLst>
                <a:path w="122" h="43">
                  <a:moveTo>
                    <a:pt x="31" y="0"/>
                  </a:moveTo>
                  <a:cubicBezTo>
                    <a:pt x="26" y="2"/>
                    <a:pt x="19" y="5"/>
                    <a:pt x="15" y="11"/>
                  </a:cubicBezTo>
                  <a:cubicBezTo>
                    <a:pt x="7" y="21"/>
                    <a:pt x="0" y="43"/>
                    <a:pt x="9" y="43"/>
                  </a:cubicBezTo>
                  <a:cubicBezTo>
                    <a:pt x="110" y="41"/>
                    <a:pt x="110" y="41"/>
                    <a:pt x="110" y="41"/>
                  </a:cubicBezTo>
                  <a:cubicBezTo>
                    <a:pt x="110" y="41"/>
                    <a:pt x="122" y="35"/>
                    <a:pt x="102" y="19"/>
                  </a:cubicBezTo>
                  <a:cubicBezTo>
                    <a:pt x="82" y="4"/>
                    <a:pt x="31" y="0"/>
                    <a:pt x="31" y="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
              <a:extLst>
                <a:ext uri="{FF2B5EF4-FFF2-40B4-BE49-F238E27FC236}">
                  <a16:creationId xmlns:a16="http://schemas.microsoft.com/office/drawing/2014/main" id="{9C1DB2CA-63A2-4F74-B422-D49EF9FF7D25}"/>
                </a:ext>
              </a:extLst>
            </p:cNvPr>
            <p:cNvSpPr>
              <a:spLocks/>
            </p:cNvSpPr>
            <p:nvPr/>
          </p:nvSpPr>
          <p:spPr bwMode="auto">
            <a:xfrm>
              <a:off x="8456613" y="3351213"/>
              <a:ext cx="919162" cy="527050"/>
            </a:xfrm>
            <a:custGeom>
              <a:avLst/>
              <a:gdLst>
                <a:gd name="T0" fmla="*/ 0 w 353"/>
                <a:gd name="T1" fmla="*/ 75 h 203"/>
                <a:gd name="T2" fmla="*/ 25 w 353"/>
                <a:gd name="T3" fmla="*/ 0 h 203"/>
                <a:gd name="T4" fmla="*/ 194 w 353"/>
                <a:gd name="T5" fmla="*/ 128 h 203"/>
                <a:gd name="T6" fmla="*/ 330 w 353"/>
                <a:gd name="T7" fmla="*/ 25 h 203"/>
                <a:gd name="T8" fmla="*/ 353 w 353"/>
                <a:gd name="T9" fmla="*/ 49 h 203"/>
                <a:gd name="T10" fmla="*/ 185 w 353"/>
                <a:gd name="T11" fmla="*/ 199 h 203"/>
                <a:gd name="T12" fmla="*/ 0 w 353"/>
                <a:gd name="T13" fmla="*/ 75 h 203"/>
              </a:gdLst>
              <a:ahLst/>
              <a:cxnLst>
                <a:cxn ang="0">
                  <a:pos x="T0" y="T1"/>
                </a:cxn>
                <a:cxn ang="0">
                  <a:pos x="T2" y="T3"/>
                </a:cxn>
                <a:cxn ang="0">
                  <a:pos x="T4" y="T5"/>
                </a:cxn>
                <a:cxn ang="0">
                  <a:pos x="T6" y="T7"/>
                </a:cxn>
                <a:cxn ang="0">
                  <a:pos x="T8" y="T9"/>
                </a:cxn>
                <a:cxn ang="0">
                  <a:pos x="T10" y="T11"/>
                </a:cxn>
                <a:cxn ang="0">
                  <a:pos x="T12" y="T13"/>
                </a:cxn>
              </a:cxnLst>
              <a:rect l="0" t="0" r="r" b="b"/>
              <a:pathLst>
                <a:path w="353" h="203">
                  <a:moveTo>
                    <a:pt x="0" y="75"/>
                  </a:moveTo>
                  <a:cubicBezTo>
                    <a:pt x="7" y="56"/>
                    <a:pt x="25" y="0"/>
                    <a:pt x="25" y="0"/>
                  </a:cubicBezTo>
                  <a:cubicBezTo>
                    <a:pt x="25" y="0"/>
                    <a:pt x="187" y="132"/>
                    <a:pt x="194" y="128"/>
                  </a:cubicBezTo>
                  <a:cubicBezTo>
                    <a:pt x="202" y="124"/>
                    <a:pt x="330" y="25"/>
                    <a:pt x="330" y="25"/>
                  </a:cubicBezTo>
                  <a:cubicBezTo>
                    <a:pt x="353" y="49"/>
                    <a:pt x="353" y="49"/>
                    <a:pt x="353" y="49"/>
                  </a:cubicBezTo>
                  <a:cubicBezTo>
                    <a:pt x="353" y="49"/>
                    <a:pt x="194" y="203"/>
                    <a:pt x="185" y="199"/>
                  </a:cubicBezTo>
                  <a:cubicBezTo>
                    <a:pt x="176" y="195"/>
                    <a:pt x="0" y="75"/>
                    <a:pt x="0" y="75"/>
                  </a:cubicBez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2">
              <a:extLst>
                <a:ext uri="{FF2B5EF4-FFF2-40B4-BE49-F238E27FC236}">
                  <a16:creationId xmlns:a16="http://schemas.microsoft.com/office/drawing/2014/main" id="{A5A8B5E2-EC4F-48B7-87DF-A732C0CD0F50}"/>
                </a:ext>
              </a:extLst>
            </p:cNvPr>
            <p:cNvSpPr>
              <a:spLocks/>
            </p:cNvSpPr>
            <p:nvPr/>
          </p:nvSpPr>
          <p:spPr bwMode="auto">
            <a:xfrm>
              <a:off x="7662863" y="3411538"/>
              <a:ext cx="523875" cy="779463"/>
            </a:xfrm>
            <a:custGeom>
              <a:avLst/>
              <a:gdLst>
                <a:gd name="T0" fmla="*/ 180 w 201"/>
                <a:gd name="T1" fmla="*/ 38 h 300"/>
                <a:gd name="T2" fmla="*/ 137 w 201"/>
                <a:gd name="T3" fmla="*/ 0 h 300"/>
                <a:gd name="T4" fmla="*/ 37 w 201"/>
                <a:gd name="T5" fmla="*/ 145 h 300"/>
                <a:gd name="T6" fmla="*/ 29 w 201"/>
                <a:gd name="T7" fmla="*/ 215 h 300"/>
                <a:gd name="T8" fmla="*/ 190 w 201"/>
                <a:gd name="T9" fmla="*/ 300 h 300"/>
                <a:gd name="T10" fmla="*/ 201 w 201"/>
                <a:gd name="T11" fmla="*/ 271 h 300"/>
                <a:gd name="T12" fmla="*/ 82 w 201"/>
                <a:gd name="T13" fmla="*/ 176 h 300"/>
                <a:gd name="T14" fmla="*/ 180 w 201"/>
                <a:gd name="T15" fmla="*/ 38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300">
                  <a:moveTo>
                    <a:pt x="180" y="38"/>
                  </a:moveTo>
                  <a:cubicBezTo>
                    <a:pt x="173" y="32"/>
                    <a:pt x="137" y="0"/>
                    <a:pt x="137" y="0"/>
                  </a:cubicBezTo>
                  <a:cubicBezTo>
                    <a:pt x="137" y="0"/>
                    <a:pt x="54" y="121"/>
                    <a:pt x="37" y="145"/>
                  </a:cubicBezTo>
                  <a:cubicBezTo>
                    <a:pt x="19" y="169"/>
                    <a:pt x="0" y="200"/>
                    <a:pt x="29" y="215"/>
                  </a:cubicBezTo>
                  <a:cubicBezTo>
                    <a:pt x="190" y="300"/>
                    <a:pt x="190" y="300"/>
                    <a:pt x="190" y="300"/>
                  </a:cubicBezTo>
                  <a:cubicBezTo>
                    <a:pt x="201" y="271"/>
                    <a:pt x="201" y="271"/>
                    <a:pt x="201" y="271"/>
                  </a:cubicBezTo>
                  <a:cubicBezTo>
                    <a:pt x="82" y="176"/>
                    <a:pt x="82" y="176"/>
                    <a:pt x="82" y="176"/>
                  </a:cubicBezTo>
                  <a:lnTo>
                    <a:pt x="180" y="38"/>
                  </a:ln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3">
              <a:extLst>
                <a:ext uri="{FF2B5EF4-FFF2-40B4-BE49-F238E27FC236}">
                  <a16:creationId xmlns:a16="http://schemas.microsoft.com/office/drawing/2014/main" id="{1E6254AC-0FB4-4CC3-87F3-0914277794D7}"/>
                </a:ext>
              </a:extLst>
            </p:cNvPr>
            <p:cNvSpPr>
              <a:spLocks/>
            </p:cNvSpPr>
            <p:nvPr/>
          </p:nvSpPr>
          <p:spPr bwMode="auto">
            <a:xfrm>
              <a:off x="7840663" y="3570288"/>
              <a:ext cx="309562" cy="617538"/>
            </a:xfrm>
            <a:custGeom>
              <a:avLst/>
              <a:gdLst>
                <a:gd name="T0" fmla="*/ 91 w 119"/>
                <a:gd name="T1" fmla="*/ 223 h 238"/>
                <a:gd name="T2" fmla="*/ 119 w 119"/>
                <a:gd name="T3" fmla="*/ 238 h 238"/>
                <a:gd name="T4" fmla="*/ 119 w 119"/>
                <a:gd name="T5" fmla="*/ 199 h 238"/>
                <a:gd name="T6" fmla="*/ 14 w 119"/>
                <a:gd name="T7" fmla="*/ 115 h 238"/>
                <a:gd name="T8" fmla="*/ 80 w 119"/>
                <a:gd name="T9" fmla="*/ 22 h 238"/>
                <a:gd name="T10" fmla="*/ 72 w 119"/>
                <a:gd name="T11" fmla="*/ 0 h 238"/>
                <a:gd name="T12" fmla="*/ 1 w 119"/>
                <a:gd name="T13" fmla="*/ 115 h 238"/>
                <a:gd name="T14" fmla="*/ 92 w 119"/>
                <a:gd name="T15" fmla="*/ 193 h 238"/>
                <a:gd name="T16" fmla="*/ 91 w 119"/>
                <a:gd name="T17" fmla="*/ 22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38">
                  <a:moveTo>
                    <a:pt x="91" y="223"/>
                  </a:moveTo>
                  <a:cubicBezTo>
                    <a:pt x="119" y="238"/>
                    <a:pt x="119" y="238"/>
                    <a:pt x="119" y="238"/>
                  </a:cubicBezTo>
                  <a:cubicBezTo>
                    <a:pt x="119" y="199"/>
                    <a:pt x="119" y="199"/>
                    <a:pt x="119" y="199"/>
                  </a:cubicBezTo>
                  <a:cubicBezTo>
                    <a:pt x="14" y="115"/>
                    <a:pt x="14" y="115"/>
                    <a:pt x="14" y="115"/>
                  </a:cubicBezTo>
                  <a:cubicBezTo>
                    <a:pt x="80" y="22"/>
                    <a:pt x="80" y="22"/>
                    <a:pt x="80" y="22"/>
                  </a:cubicBezTo>
                  <a:cubicBezTo>
                    <a:pt x="72" y="0"/>
                    <a:pt x="72" y="0"/>
                    <a:pt x="72" y="0"/>
                  </a:cubicBezTo>
                  <a:cubicBezTo>
                    <a:pt x="72" y="0"/>
                    <a:pt x="3" y="106"/>
                    <a:pt x="1" y="115"/>
                  </a:cubicBezTo>
                  <a:cubicBezTo>
                    <a:pt x="0" y="124"/>
                    <a:pt x="92" y="193"/>
                    <a:pt x="92" y="193"/>
                  </a:cubicBezTo>
                  <a:lnTo>
                    <a:pt x="91" y="223"/>
                  </a:ln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4">
              <a:extLst>
                <a:ext uri="{FF2B5EF4-FFF2-40B4-BE49-F238E27FC236}">
                  <a16:creationId xmlns:a16="http://schemas.microsoft.com/office/drawing/2014/main" id="{FD0BCCAF-0AF7-451C-9800-72ABAB64B487}"/>
                </a:ext>
              </a:extLst>
            </p:cNvPr>
            <p:cNvSpPr>
              <a:spLocks/>
            </p:cNvSpPr>
            <p:nvPr/>
          </p:nvSpPr>
          <p:spPr bwMode="auto">
            <a:xfrm>
              <a:off x="8020050" y="3346450"/>
              <a:ext cx="725487" cy="1187450"/>
            </a:xfrm>
            <a:custGeom>
              <a:avLst/>
              <a:gdLst>
                <a:gd name="T0" fmla="*/ 0 w 279"/>
                <a:gd name="T1" fmla="*/ 25 h 457"/>
                <a:gd name="T2" fmla="*/ 20 w 279"/>
                <a:gd name="T3" fmla="*/ 172 h 457"/>
                <a:gd name="T4" fmla="*/ 29 w 279"/>
                <a:gd name="T5" fmla="*/ 333 h 457"/>
                <a:gd name="T6" fmla="*/ 32 w 279"/>
                <a:gd name="T7" fmla="*/ 388 h 457"/>
                <a:gd name="T8" fmla="*/ 276 w 279"/>
                <a:gd name="T9" fmla="*/ 360 h 457"/>
                <a:gd name="T10" fmla="*/ 256 w 279"/>
                <a:gd name="T11" fmla="*/ 182 h 457"/>
                <a:gd name="T12" fmla="*/ 193 w 279"/>
                <a:gd name="T13" fmla="*/ 2 h 457"/>
                <a:gd name="T14" fmla="*/ 0 w 279"/>
                <a:gd name="T15" fmla="*/ 25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457">
                  <a:moveTo>
                    <a:pt x="0" y="25"/>
                  </a:moveTo>
                  <a:cubicBezTo>
                    <a:pt x="0" y="25"/>
                    <a:pt x="14" y="137"/>
                    <a:pt x="20" y="172"/>
                  </a:cubicBezTo>
                  <a:cubicBezTo>
                    <a:pt x="27" y="208"/>
                    <a:pt x="27" y="295"/>
                    <a:pt x="29" y="333"/>
                  </a:cubicBezTo>
                  <a:cubicBezTo>
                    <a:pt x="31" y="371"/>
                    <a:pt x="32" y="388"/>
                    <a:pt x="32" y="388"/>
                  </a:cubicBezTo>
                  <a:cubicBezTo>
                    <a:pt x="20" y="402"/>
                    <a:pt x="279" y="457"/>
                    <a:pt x="276" y="360"/>
                  </a:cubicBezTo>
                  <a:cubicBezTo>
                    <a:pt x="275" y="328"/>
                    <a:pt x="271" y="255"/>
                    <a:pt x="256" y="182"/>
                  </a:cubicBezTo>
                  <a:cubicBezTo>
                    <a:pt x="236" y="85"/>
                    <a:pt x="193" y="2"/>
                    <a:pt x="193" y="2"/>
                  </a:cubicBezTo>
                  <a:cubicBezTo>
                    <a:pt x="103" y="0"/>
                    <a:pt x="89" y="0"/>
                    <a:pt x="0" y="25"/>
                  </a:cubicBez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5">
              <a:extLst>
                <a:ext uri="{FF2B5EF4-FFF2-40B4-BE49-F238E27FC236}">
                  <a16:creationId xmlns:a16="http://schemas.microsoft.com/office/drawing/2014/main" id="{5C6DEE7E-33D6-4E4A-9F37-1EA7573FE2E6}"/>
                </a:ext>
              </a:extLst>
            </p:cNvPr>
            <p:cNvSpPr>
              <a:spLocks/>
            </p:cNvSpPr>
            <p:nvPr/>
          </p:nvSpPr>
          <p:spPr bwMode="auto">
            <a:xfrm>
              <a:off x="8108950" y="3228975"/>
              <a:ext cx="314325" cy="223838"/>
            </a:xfrm>
            <a:custGeom>
              <a:avLst/>
              <a:gdLst>
                <a:gd name="T0" fmla="*/ 28 w 121"/>
                <a:gd name="T1" fmla="*/ 0 h 86"/>
                <a:gd name="T2" fmla="*/ 11 w 121"/>
                <a:gd name="T3" fmla="*/ 58 h 86"/>
                <a:gd name="T4" fmla="*/ 121 w 121"/>
                <a:gd name="T5" fmla="*/ 46 h 86"/>
                <a:gd name="T6" fmla="*/ 80 w 121"/>
                <a:gd name="T7" fmla="*/ 3 h 86"/>
                <a:gd name="T8" fmla="*/ 28 w 121"/>
                <a:gd name="T9" fmla="*/ 0 h 86"/>
              </a:gdLst>
              <a:ahLst/>
              <a:cxnLst>
                <a:cxn ang="0">
                  <a:pos x="T0" y="T1"/>
                </a:cxn>
                <a:cxn ang="0">
                  <a:pos x="T2" y="T3"/>
                </a:cxn>
                <a:cxn ang="0">
                  <a:pos x="T4" y="T5"/>
                </a:cxn>
                <a:cxn ang="0">
                  <a:pos x="T6" y="T7"/>
                </a:cxn>
                <a:cxn ang="0">
                  <a:pos x="T8" y="T9"/>
                </a:cxn>
              </a:cxnLst>
              <a:rect l="0" t="0" r="r" b="b"/>
              <a:pathLst>
                <a:path w="121" h="86">
                  <a:moveTo>
                    <a:pt x="28" y="0"/>
                  </a:moveTo>
                  <a:cubicBezTo>
                    <a:pt x="48" y="50"/>
                    <a:pt x="19" y="48"/>
                    <a:pt x="11" y="58"/>
                  </a:cubicBezTo>
                  <a:cubicBezTo>
                    <a:pt x="0" y="71"/>
                    <a:pt x="99" y="86"/>
                    <a:pt x="121" y="46"/>
                  </a:cubicBezTo>
                  <a:cubicBezTo>
                    <a:pt x="93" y="49"/>
                    <a:pt x="73" y="25"/>
                    <a:pt x="80" y="3"/>
                  </a:cubicBezTo>
                  <a:lnTo>
                    <a:pt x="28" y="0"/>
                  </a:ln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6">
              <a:extLst>
                <a:ext uri="{FF2B5EF4-FFF2-40B4-BE49-F238E27FC236}">
                  <a16:creationId xmlns:a16="http://schemas.microsoft.com/office/drawing/2014/main" id="{97B06F99-1F34-4A5D-B4AA-6359E1E26F62}"/>
                </a:ext>
              </a:extLst>
            </p:cNvPr>
            <p:cNvSpPr>
              <a:spLocks/>
            </p:cNvSpPr>
            <p:nvPr/>
          </p:nvSpPr>
          <p:spPr bwMode="auto">
            <a:xfrm>
              <a:off x="7767638" y="3060700"/>
              <a:ext cx="280987" cy="220663"/>
            </a:xfrm>
            <a:custGeom>
              <a:avLst/>
              <a:gdLst>
                <a:gd name="T0" fmla="*/ 0 w 108"/>
                <a:gd name="T1" fmla="*/ 0 h 85"/>
                <a:gd name="T2" fmla="*/ 17 w 108"/>
                <a:gd name="T3" fmla="*/ 45 h 85"/>
                <a:gd name="T4" fmla="*/ 41 w 108"/>
                <a:gd name="T5" fmla="*/ 72 h 85"/>
                <a:gd name="T6" fmla="*/ 39 w 108"/>
                <a:gd name="T7" fmla="*/ 63 h 85"/>
                <a:gd name="T8" fmla="*/ 73 w 108"/>
                <a:gd name="T9" fmla="*/ 79 h 85"/>
                <a:gd name="T10" fmla="*/ 105 w 108"/>
                <a:gd name="T11" fmla="*/ 81 h 85"/>
                <a:gd name="T12" fmla="*/ 40 w 108"/>
                <a:gd name="T13" fmla="*/ 5 h 85"/>
                <a:gd name="T14" fmla="*/ 0 w 108"/>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85">
                  <a:moveTo>
                    <a:pt x="0" y="0"/>
                  </a:moveTo>
                  <a:cubicBezTo>
                    <a:pt x="1" y="2"/>
                    <a:pt x="5" y="23"/>
                    <a:pt x="17" y="45"/>
                  </a:cubicBezTo>
                  <a:cubicBezTo>
                    <a:pt x="29" y="68"/>
                    <a:pt x="41" y="75"/>
                    <a:pt x="41" y="72"/>
                  </a:cubicBezTo>
                  <a:cubicBezTo>
                    <a:pt x="40" y="70"/>
                    <a:pt x="38" y="61"/>
                    <a:pt x="39" y="63"/>
                  </a:cubicBezTo>
                  <a:cubicBezTo>
                    <a:pt x="41" y="64"/>
                    <a:pt x="47" y="73"/>
                    <a:pt x="73" y="79"/>
                  </a:cubicBezTo>
                  <a:cubicBezTo>
                    <a:pt x="98" y="85"/>
                    <a:pt x="108" y="82"/>
                    <a:pt x="105" y="81"/>
                  </a:cubicBezTo>
                  <a:cubicBezTo>
                    <a:pt x="102" y="80"/>
                    <a:pt x="40" y="5"/>
                    <a:pt x="40" y="5"/>
                  </a:cubicBezTo>
                  <a:lnTo>
                    <a:pt x="0"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7">
              <a:extLst>
                <a:ext uri="{FF2B5EF4-FFF2-40B4-BE49-F238E27FC236}">
                  <a16:creationId xmlns:a16="http://schemas.microsoft.com/office/drawing/2014/main" id="{5ECABA26-1A59-4AB5-A798-EE45FF330BDB}"/>
                </a:ext>
              </a:extLst>
            </p:cNvPr>
            <p:cNvSpPr>
              <a:spLocks/>
            </p:cNvSpPr>
            <p:nvPr/>
          </p:nvSpPr>
          <p:spPr bwMode="auto">
            <a:xfrm>
              <a:off x="8404225" y="2468563"/>
              <a:ext cx="187325" cy="330200"/>
            </a:xfrm>
            <a:custGeom>
              <a:avLst/>
              <a:gdLst>
                <a:gd name="T0" fmla="*/ 25 w 72"/>
                <a:gd name="T1" fmla="*/ 0 h 127"/>
                <a:gd name="T2" fmla="*/ 64 w 72"/>
                <a:gd name="T3" fmla="*/ 53 h 127"/>
                <a:gd name="T4" fmla="*/ 54 w 72"/>
                <a:gd name="T5" fmla="*/ 125 h 127"/>
                <a:gd name="T6" fmla="*/ 0 w 72"/>
                <a:gd name="T7" fmla="*/ 13 h 127"/>
                <a:gd name="T8" fmla="*/ 25 w 72"/>
                <a:gd name="T9" fmla="*/ 0 h 127"/>
              </a:gdLst>
              <a:ahLst/>
              <a:cxnLst>
                <a:cxn ang="0">
                  <a:pos x="T0" y="T1"/>
                </a:cxn>
                <a:cxn ang="0">
                  <a:pos x="T2" y="T3"/>
                </a:cxn>
                <a:cxn ang="0">
                  <a:pos x="T4" y="T5"/>
                </a:cxn>
                <a:cxn ang="0">
                  <a:pos x="T6" y="T7"/>
                </a:cxn>
                <a:cxn ang="0">
                  <a:pos x="T8" y="T9"/>
                </a:cxn>
              </a:cxnLst>
              <a:rect l="0" t="0" r="r" b="b"/>
              <a:pathLst>
                <a:path w="72" h="127">
                  <a:moveTo>
                    <a:pt x="25" y="0"/>
                  </a:moveTo>
                  <a:cubicBezTo>
                    <a:pt x="27" y="2"/>
                    <a:pt x="57" y="27"/>
                    <a:pt x="64" y="53"/>
                  </a:cubicBezTo>
                  <a:cubicBezTo>
                    <a:pt x="72" y="79"/>
                    <a:pt x="54" y="127"/>
                    <a:pt x="54" y="125"/>
                  </a:cubicBezTo>
                  <a:cubicBezTo>
                    <a:pt x="54" y="122"/>
                    <a:pt x="0" y="13"/>
                    <a:pt x="0" y="13"/>
                  </a:cubicBezTo>
                  <a:lnTo>
                    <a:pt x="25"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8">
              <a:extLst>
                <a:ext uri="{FF2B5EF4-FFF2-40B4-BE49-F238E27FC236}">
                  <a16:creationId xmlns:a16="http://schemas.microsoft.com/office/drawing/2014/main" id="{5A074BAE-B78A-42DA-85BE-18508146124D}"/>
                </a:ext>
              </a:extLst>
            </p:cNvPr>
            <p:cNvSpPr>
              <a:spLocks/>
            </p:cNvSpPr>
            <p:nvPr/>
          </p:nvSpPr>
          <p:spPr bwMode="auto">
            <a:xfrm>
              <a:off x="7650163" y="2447925"/>
              <a:ext cx="960437" cy="895350"/>
            </a:xfrm>
            <a:custGeom>
              <a:avLst/>
              <a:gdLst>
                <a:gd name="T0" fmla="*/ 0 w 369"/>
                <a:gd name="T1" fmla="*/ 130 h 345"/>
                <a:gd name="T2" fmla="*/ 46 w 369"/>
                <a:gd name="T3" fmla="*/ 254 h 345"/>
                <a:gd name="T4" fmla="*/ 78 w 369"/>
                <a:gd name="T5" fmla="*/ 261 h 345"/>
                <a:gd name="T6" fmla="*/ 106 w 369"/>
                <a:gd name="T7" fmla="*/ 302 h 345"/>
                <a:gd name="T8" fmla="*/ 341 w 369"/>
                <a:gd name="T9" fmla="*/ 268 h 345"/>
                <a:gd name="T10" fmla="*/ 360 w 369"/>
                <a:gd name="T11" fmla="*/ 168 h 345"/>
                <a:gd name="T12" fmla="*/ 344 w 369"/>
                <a:gd name="T13" fmla="*/ 133 h 345"/>
                <a:gd name="T14" fmla="*/ 335 w 369"/>
                <a:gd name="T15" fmla="*/ 62 h 345"/>
                <a:gd name="T16" fmla="*/ 279 w 369"/>
                <a:gd name="T17" fmla="*/ 10 h 345"/>
                <a:gd name="T18" fmla="*/ 46 w 369"/>
                <a:gd name="T19" fmla="*/ 53 h 345"/>
                <a:gd name="T20" fmla="*/ 0 w 369"/>
                <a:gd name="T21" fmla="*/ 13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 h="345">
                  <a:moveTo>
                    <a:pt x="0" y="130"/>
                  </a:moveTo>
                  <a:cubicBezTo>
                    <a:pt x="0" y="130"/>
                    <a:pt x="36" y="239"/>
                    <a:pt x="46" y="254"/>
                  </a:cubicBezTo>
                  <a:cubicBezTo>
                    <a:pt x="55" y="269"/>
                    <a:pt x="78" y="261"/>
                    <a:pt x="78" y="261"/>
                  </a:cubicBezTo>
                  <a:cubicBezTo>
                    <a:pt x="78" y="261"/>
                    <a:pt x="82" y="288"/>
                    <a:pt x="106" y="302"/>
                  </a:cubicBezTo>
                  <a:cubicBezTo>
                    <a:pt x="180" y="345"/>
                    <a:pt x="281" y="333"/>
                    <a:pt x="341" y="268"/>
                  </a:cubicBezTo>
                  <a:cubicBezTo>
                    <a:pt x="366" y="240"/>
                    <a:pt x="369" y="194"/>
                    <a:pt x="360" y="168"/>
                  </a:cubicBezTo>
                  <a:cubicBezTo>
                    <a:pt x="351" y="142"/>
                    <a:pt x="344" y="133"/>
                    <a:pt x="344" y="133"/>
                  </a:cubicBezTo>
                  <a:cubicBezTo>
                    <a:pt x="344" y="133"/>
                    <a:pt x="346" y="89"/>
                    <a:pt x="335" y="62"/>
                  </a:cubicBezTo>
                  <a:cubicBezTo>
                    <a:pt x="325" y="35"/>
                    <a:pt x="315" y="20"/>
                    <a:pt x="279" y="10"/>
                  </a:cubicBezTo>
                  <a:cubicBezTo>
                    <a:pt x="243" y="0"/>
                    <a:pt x="90" y="23"/>
                    <a:pt x="46" y="53"/>
                  </a:cubicBezTo>
                  <a:cubicBezTo>
                    <a:pt x="3" y="83"/>
                    <a:pt x="0" y="130"/>
                    <a:pt x="0" y="130"/>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9">
              <a:extLst>
                <a:ext uri="{FF2B5EF4-FFF2-40B4-BE49-F238E27FC236}">
                  <a16:creationId xmlns:a16="http://schemas.microsoft.com/office/drawing/2014/main" id="{4B5C1226-8EAE-4970-AA4A-993564F4FD99}"/>
                </a:ext>
              </a:extLst>
            </p:cNvPr>
            <p:cNvSpPr>
              <a:spLocks/>
            </p:cNvSpPr>
            <p:nvPr/>
          </p:nvSpPr>
          <p:spPr bwMode="auto">
            <a:xfrm>
              <a:off x="8334375" y="2722563"/>
              <a:ext cx="193675" cy="88900"/>
            </a:xfrm>
            <a:custGeom>
              <a:avLst/>
              <a:gdLst>
                <a:gd name="T0" fmla="*/ 0 w 74"/>
                <a:gd name="T1" fmla="*/ 31 h 34"/>
                <a:gd name="T2" fmla="*/ 34 w 74"/>
                <a:gd name="T3" fmla="*/ 6 h 34"/>
                <a:gd name="T4" fmla="*/ 71 w 74"/>
                <a:gd name="T5" fmla="*/ 14 h 34"/>
                <a:gd name="T6" fmla="*/ 0 w 74"/>
                <a:gd name="T7" fmla="*/ 31 h 34"/>
              </a:gdLst>
              <a:ahLst/>
              <a:cxnLst>
                <a:cxn ang="0">
                  <a:pos x="T0" y="T1"/>
                </a:cxn>
                <a:cxn ang="0">
                  <a:pos x="T2" y="T3"/>
                </a:cxn>
                <a:cxn ang="0">
                  <a:pos x="T4" y="T5"/>
                </a:cxn>
                <a:cxn ang="0">
                  <a:pos x="T6" y="T7"/>
                </a:cxn>
              </a:cxnLst>
              <a:rect l="0" t="0" r="r" b="b"/>
              <a:pathLst>
                <a:path w="74" h="34">
                  <a:moveTo>
                    <a:pt x="0" y="31"/>
                  </a:moveTo>
                  <a:cubicBezTo>
                    <a:pt x="1" y="23"/>
                    <a:pt x="13" y="12"/>
                    <a:pt x="34" y="6"/>
                  </a:cubicBezTo>
                  <a:cubicBezTo>
                    <a:pt x="55" y="0"/>
                    <a:pt x="74" y="5"/>
                    <a:pt x="71" y="14"/>
                  </a:cubicBezTo>
                  <a:cubicBezTo>
                    <a:pt x="31" y="16"/>
                    <a:pt x="0" y="34"/>
                    <a:pt x="0" y="31"/>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0">
              <a:extLst>
                <a:ext uri="{FF2B5EF4-FFF2-40B4-BE49-F238E27FC236}">
                  <a16:creationId xmlns:a16="http://schemas.microsoft.com/office/drawing/2014/main" id="{B73851AE-7A8B-4EC8-9513-15D5CE37D13B}"/>
                </a:ext>
              </a:extLst>
            </p:cNvPr>
            <p:cNvSpPr>
              <a:spLocks/>
            </p:cNvSpPr>
            <p:nvPr/>
          </p:nvSpPr>
          <p:spPr bwMode="auto">
            <a:xfrm>
              <a:off x="7466013" y="2174875"/>
              <a:ext cx="1225550" cy="960438"/>
            </a:xfrm>
            <a:custGeom>
              <a:avLst/>
              <a:gdLst>
                <a:gd name="T0" fmla="*/ 157 w 471"/>
                <a:gd name="T1" fmla="*/ 272 h 370"/>
                <a:gd name="T2" fmla="*/ 171 w 471"/>
                <a:gd name="T3" fmla="*/ 324 h 370"/>
                <a:gd name="T4" fmla="*/ 159 w 471"/>
                <a:gd name="T5" fmla="*/ 322 h 370"/>
                <a:gd name="T6" fmla="*/ 133 w 471"/>
                <a:gd name="T7" fmla="*/ 299 h 370"/>
                <a:gd name="T8" fmla="*/ 96 w 471"/>
                <a:gd name="T9" fmla="*/ 317 h 370"/>
                <a:gd name="T10" fmla="*/ 131 w 471"/>
                <a:gd name="T11" fmla="*/ 370 h 370"/>
                <a:gd name="T12" fmla="*/ 64 w 471"/>
                <a:gd name="T13" fmla="*/ 213 h 370"/>
                <a:gd name="T14" fmla="*/ 339 w 471"/>
                <a:gd name="T15" fmla="*/ 47 h 370"/>
                <a:gd name="T16" fmla="*/ 334 w 471"/>
                <a:gd name="T17" fmla="*/ 69 h 370"/>
                <a:gd name="T18" fmla="*/ 413 w 471"/>
                <a:gd name="T19" fmla="*/ 0 h 370"/>
                <a:gd name="T20" fmla="*/ 381 w 471"/>
                <a:gd name="T21" fmla="*/ 189 h 370"/>
                <a:gd name="T22" fmla="*/ 401 w 471"/>
                <a:gd name="T23" fmla="*/ 184 h 370"/>
                <a:gd name="T24" fmla="*/ 160 w 471"/>
                <a:gd name="T25" fmla="*/ 244 h 370"/>
                <a:gd name="T26" fmla="*/ 157 w 471"/>
                <a:gd name="T27" fmla="*/ 27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1" h="370">
                  <a:moveTo>
                    <a:pt x="157" y="272"/>
                  </a:moveTo>
                  <a:cubicBezTo>
                    <a:pt x="157" y="274"/>
                    <a:pt x="169" y="305"/>
                    <a:pt x="171" y="324"/>
                  </a:cubicBezTo>
                  <a:cubicBezTo>
                    <a:pt x="173" y="336"/>
                    <a:pt x="160" y="321"/>
                    <a:pt x="159" y="322"/>
                  </a:cubicBezTo>
                  <a:cubicBezTo>
                    <a:pt x="156" y="322"/>
                    <a:pt x="133" y="299"/>
                    <a:pt x="133" y="299"/>
                  </a:cubicBezTo>
                  <a:cubicBezTo>
                    <a:pt x="133" y="299"/>
                    <a:pt x="104" y="296"/>
                    <a:pt x="96" y="317"/>
                  </a:cubicBezTo>
                  <a:cubicBezTo>
                    <a:pt x="87" y="338"/>
                    <a:pt x="131" y="370"/>
                    <a:pt x="131" y="370"/>
                  </a:cubicBezTo>
                  <a:cubicBezTo>
                    <a:pt x="98" y="369"/>
                    <a:pt x="0" y="254"/>
                    <a:pt x="64" y="213"/>
                  </a:cubicBezTo>
                  <a:cubicBezTo>
                    <a:pt x="92" y="13"/>
                    <a:pt x="274" y="118"/>
                    <a:pt x="339" y="47"/>
                  </a:cubicBezTo>
                  <a:cubicBezTo>
                    <a:pt x="339" y="62"/>
                    <a:pt x="331" y="70"/>
                    <a:pt x="334" y="69"/>
                  </a:cubicBezTo>
                  <a:cubicBezTo>
                    <a:pt x="349" y="62"/>
                    <a:pt x="374" y="55"/>
                    <a:pt x="413" y="0"/>
                  </a:cubicBezTo>
                  <a:cubicBezTo>
                    <a:pt x="471" y="139"/>
                    <a:pt x="371" y="190"/>
                    <a:pt x="381" y="189"/>
                  </a:cubicBezTo>
                  <a:cubicBezTo>
                    <a:pt x="390" y="188"/>
                    <a:pt x="401" y="184"/>
                    <a:pt x="401" y="184"/>
                  </a:cubicBezTo>
                  <a:cubicBezTo>
                    <a:pt x="387" y="245"/>
                    <a:pt x="203" y="243"/>
                    <a:pt x="160" y="244"/>
                  </a:cubicBezTo>
                  <a:lnTo>
                    <a:pt x="157" y="272"/>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1">
              <a:extLst>
                <a:ext uri="{FF2B5EF4-FFF2-40B4-BE49-F238E27FC236}">
                  <a16:creationId xmlns:a16="http://schemas.microsoft.com/office/drawing/2014/main" id="{9C087618-21D5-4ADE-BF00-D3421FAE6B49}"/>
                </a:ext>
              </a:extLst>
            </p:cNvPr>
            <p:cNvSpPr>
              <a:spLocks/>
            </p:cNvSpPr>
            <p:nvPr/>
          </p:nvSpPr>
          <p:spPr bwMode="auto">
            <a:xfrm>
              <a:off x="7673975" y="2870200"/>
              <a:ext cx="227012" cy="280988"/>
            </a:xfrm>
            <a:custGeom>
              <a:avLst/>
              <a:gdLst>
                <a:gd name="T0" fmla="*/ 9 w 87"/>
                <a:gd name="T1" fmla="*/ 44 h 108"/>
                <a:gd name="T2" fmla="*/ 26 w 87"/>
                <a:gd name="T3" fmla="*/ 84 h 108"/>
                <a:gd name="T4" fmla="*/ 64 w 87"/>
                <a:gd name="T5" fmla="*/ 106 h 108"/>
                <a:gd name="T6" fmla="*/ 85 w 87"/>
                <a:gd name="T7" fmla="*/ 72 h 108"/>
                <a:gd name="T8" fmla="*/ 9 w 87"/>
                <a:gd name="T9" fmla="*/ 44 h 108"/>
              </a:gdLst>
              <a:ahLst/>
              <a:cxnLst>
                <a:cxn ang="0">
                  <a:pos x="T0" y="T1"/>
                </a:cxn>
                <a:cxn ang="0">
                  <a:pos x="T2" y="T3"/>
                </a:cxn>
                <a:cxn ang="0">
                  <a:pos x="T4" y="T5"/>
                </a:cxn>
                <a:cxn ang="0">
                  <a:pos x="T6" y="T7"/>
                </a:cxn>
                <a:cxn ang="0">
                  <a:pos x="T8" y="T9"/>
                </a:cxn>
              </a:cxnLst>
              <a:rect l="0" t="0" r="r" b="b"/>
              <a:pathLst>
                <a:path w="87" h="108">
                  <a:moveTo>
                    <a:pt x="9" y="44"/>
                  </a:moveTo>
                  <a:cubicBezTo>
                    <a:pt x="0" y="58"/>
                    <a:pt x="14" y="72"/>
                    <a:pt x="26" y="84"/>
                  </a:cubicBezTo>
                  <a:cubicBezTo>
                    <a:pt x="38" y="96"/>
                    <a:pt x="45" y="108"/>
                    <a:pt x="64" y="106"/>
                  </a:cubicBezTo>
                  <a:cubicBezTo>
                    <a:pt x="81" y="104"/>
                    <a:pt x="87" y="87"/>
                    <a:pt x="85" y="72"/>
                  </a:cubicBezTo>
                  <a:cubicBezTo>
                    <a:pt x="80" y="39"/>
                    <a:pt x="37" y="0"/>
                    <a:pt x="9" y="4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32">
              <a:extLst>
                <a:ext uri="{FF2B5EF4-FFF2-40B4-BE49-F238E27FC236}">
                  <a16:creationId xmlns:a16="http://schemas.microsoft.com/office/drawing/2014/main" id="{C3CA4D8A-182C-4F0C-8996-61412ECE3195}"/>
                </a:ext>
              </a:extLst>
            </p:cNvPr>
            <p:cNvSpPr>
              <a:spLocks/>
            </p:cNvSpPr>
            <p:nvPr/>
          </p:nvSpPr>
          <p:spPr bwMode="auto">
            <a:xfrm>
              <a:off x="7713663" y="2959100"/>
              <a:ext cx="160337" cy="195263"/>
            </a:xfrm>
            <a:custGeom>
              <a:avLst/>
              <a:gdLst>
                <a:gd name="T0" fmla="*/ 2 w 62"/>
                <a:gd name="T1" fmla="*/ 19 h 75"/>
                <a:gd name="T2" fmla="*/ 59 w 62"/>
                <a:gd name="T3" fmla="*/ 42 h 75"/>
                <a:gd name="T4" fmla="*/ 49 w 62"/>
                <a:gd name="T5" fmla="*/ 29 h 75"/>
                <a:gd name="T6" fmla="*/ 46 w 62"/>
                <a:gd name="T7" fmla="*/ 14 h 75"/>
                <a:gd name="T8" fmla="*/ 31 w 62"/>
                <a:gd name="T9" fmla="*/ 3 h 75"/>
                <a:gd name="T10" fmla="*/ 2 w 62"/>
                <a:gd name="T11" fmla="*/ 19 h 75"/>
              </a:gdLst>
              <a:ahLst/>
              <a:cxnLst>
                <a:cxn ang="0">
                  <a:pos x="T0" y="T1"/>
                </a:cxn>
                <a:cxn ang="0">
                  <a:pos x="T2" y="T3"/>
                </a:cxn>
                <a:cxn ang="0">
                  <a:pos x="T4" y="T5"/>
                </a:cxn>
                <a:cxn ang="0">
                  <a:pos x="T6" y="T7"/>
                </a:cxn>
                <a:cxn ang="0">
                  <a:pos x="T8" y="T9"/>
                </a:cxn>
                <a:cxn ang="0">
                  <a:pos x="T10" y="T11"/>
                </a:cxn>
              </a:cxnLst>
              <a:rect l="0" t="0" r="r" b="b"/>
              <a:pathLst>
                <a:path w="62" h="75">
                  <a:moveTo>
                    <a:pt x="2" y="19"/>
                  </a:moveTo>
                  <a:cubicBezTo>
                    <a:pt x="0" y="49"/>
                    <a:pt x="62" y="75"/>
                    <a:pt x="59" y="42"/>
                  </a:cubicBezTo>
                  <a:cubicBezTo>
                    <a:pt x="58" y="29"/>
                    <a:pt x="57" y="36"/>
                    <a:pt x="49" y="29"/>
                  </a:cubicBezTo>
                  <a:cubicBezTo>
                    <a:pt x="40" y="22"/>
                    <a:pt x="46" y="21"/>
                    <a:pt x="46" y="14"/>
                  </a:cubicBezTo>
                  <a:cubicBezTo>
                    <a:pt x="45" y="8"/>
                    <a:pt x="35" y="4"/>
                    <a:pt x="31" y="3"/>
                  </a:cubicBezTo>
                  <a:cubicBezTo>
                    <a:pt x="19" y="0"/>
                    <a:pt x="3" y="3"/>
                    <a:pt x="2" y="19"/>
                  </a:cubicBezTo>
                  <a:close/>
                </a:path>
              </a:pathLst>
            </a:custGeom>
            <a:solidFill>
              <a:srgbClr val="E8B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33">
              <a:extLst>
                <a:ext uri="{FF2B5EF4-FFF2-40B4-BE49-F238E27FC236}">
                  <a16:creationId xmlns:a16="http://schemas.microsoft.com/office/drawing/2014/main" id="{C1B085CA-8AEE-4277-B512-937AB82607D2}"/>
                </a:ext>
              </a:extLst>
            </p:cNvPr>
            <p:cNvSpPr>
              <a:spLocks/>
            </p:cNvSpPr>
            <p:nvPr/>
          </p:nvSpPr>
          <p:spPr bwMode="auto">
            <a:xfrm>
              <a:off x="8186738" y="3041650"/>
              <a:ext cx="241300" cy="146050"/>
            </a:xfrm>
            <a:custGeom>
              <a:avLst/>
              <a:gdLst>
                <a:gd name="T0" fmla="*/ 89 w 93"/>
                <a:gd name="T1" fmla="*/ 0 h 56"/>
                <a:gd name="T2" fmla="*/ 60 w 93"/>
                <a:gd name="T3" fmla="*/ 49 h 56"/>
                <a:gd name="T4" fmla="*/ 0 w 93"/>
                <a:gd name="T5" fmla="*/ 25 h 56"/>
                <a:gd name="T6" fmla="*/ 89 w 93"/>
                <a:gd name="T7" fmla="*/ 0 h 56"/>
              </a:gdLst>
              <a:ahLst/>
              <a:cxnLst>
                <a:cxn ang="0">
                  <a:pos x="T0" y="T1"/>
                </a:cxn>
                <a:cxn ang="0">
                  <a:pos x="T2" y="T3"/>
                </a:cxn>
                <a:cxn ang="0">
                  <a:pos x="T4" y="T5"/>
                </a:cxn>
                <a:cxn ang="0">
                  <a:pos x="T6" y="T7"/>
                </a:cxn>
              </a:cxnLst>
              <a:rect l="0" t="0" r="r" b="b"/>
              <a:pathLst>
                <a:path w="93" h="56">
                  <a:moveTo>
                    <a:pt x="89" y="0"/>
                  </a:moveTo>
                  <a:cubicBezTo>
                    <a:pt x="89" y="3"/>
                    <a:pt x="93" y="42"/>
                    <a:pt x="60" y="49"/>
                  </a:cubicBezTo>
                  <a:cubicBezTo>
                    <a:pt x="27" y="56"/>
                    <a:pt x="0" y="25"/>
                    <a:pt x="0" y="25"/>
                  </a:cubicBezTo>
                  <a:cubicBezTo>
                    <a:pt x="24" y="31"/>
                    <a:pt x="75" y="18"/>
                    <a:pt x="89" y="0"/>
                  </a:cubicBezTo>
                  <a:close/>
                </a:path>
              </a:pathLst>
            </a:custGeom>
            <a:solidFill>
              <a:srgbClr val="A156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34">
              <a:extLst>
                <a:ext uri="{FF2B5EF4-FFF2-40B4-BE49-F238E27FC236}">
                  <a16:creationId xmlns:a16="http://schemas.microsoft.com/office/drawing/2014/main" id="{13A437C4-A9C6-414F-A59D-9512A96D3BBB}"/>
                </a:ext>
              </a:extLst>
            </p:cNvPr>
            <p:cNvSpPr>
              <a:spLocks noChangeArrowheads="1"/>
            </p:cNvSpPr>
            <p:nvPr/>
          </p:nvSpPr>
          <p:spPr bwMode="auto">
            <a:xfrm>
              <a:off x="8105775" y="2878138"/>
              <a:ext cx="65087" cy="10953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35">
              <a:extLst>
                <a:ext uri="{FF2B5EF4-FFF2-40B4-BE49-F238E27FC236}">
                  <a16:creationId xmlns:a16="http://schemas.microsoft.com/office/drawing/2014/main" id="{2C44C539-A50C-4DA7-BB6A-B7D4E20CA88C}"/>
                </a:ext>
              </a:extLst>
            </p:cNvPr>
            <p:cNvSpPr>
              <a:spLocks noChangeArrowheads="1"/>
            </p:cNvSpPr>
            <p:nvPr/>
          </p:nvSpPr>
          <p:spPr bwMode="auto">
            <a:xfrm>
              <a:off x="8418513" y="2811463"/>
              <a:ext cx="65087" cy="106363"/>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36">
              <a:extLst>
                <a:ext uri="{FF2B5EF4-FFF2-40B4-BE49-F238E27FC236}">
                  <a16:creationId xmlns:a16="http://schemas.microsoft.com/office/drawing/2014/main" id="{EF05F22A-26CA-4DB7-90E0-C3D83C0347DC}"/>
                </a:ext>
              </a:extLst>
            </p:cNvPr>
            <p:cNvSpPr>
              <a:spLocks/>
            </p:cNvSpPr>
            <p:nvPr/>
          </p:nvSpPr>
          <p:spPr bwMode="auto">
            <a:xfrm>
              <a:off x="8240713" y="2889250"/>
              <a:ext cx="193675" cy="220663"/>
            </a:xfrm>
            <a:custGeom>
              <a:avLst/>
              <a:gdLst>
                <a:gd name="T0" fmla="*/ 11 w 74"/>
                <a:gd name="T1" fmla="*/ 0 h 85"/>
                <a:gd name="T2" fmla="*/ 73 w 74"/>
                <a:gd name="T3" fmla="*/ 34 h 85"/>
                <a:gd name="T4" fmla="*/ 11 w 74"/>
                <a:gd name="T5" fmla="*/ 0 h 85"/>
              </a:gdLst>
              <a:ahLst/>
              <a:cxnLst>
                <a:cxn ang="0">
                  <a:pos x="T0" y="T1"/>
                </a:cxn>
                <a:cxn ang="0">
                  <a:pos x="T2" y="T3"/>
                </a:cxn>
                <a:cxn ang="0">
                  <a:pos x="T4" y="T5"/>
                </a:cxn>
              </a:cxnLst>
              <a:rect l="0" t="0" r="r" b="b"/>
              <a:pathLst>
                <a:path w="74" h="85">
                  <a:moveTo>
                    <a:pt x="11" y="0"/>
                  </a:moveTo>
                  <a:cubicBezTo>
                    <a:pt x="46" y="44"/>
                    <a:pt x="74" y="19"/>
                    <a:pt x="73" y="34"/>
                  </a:cubicBezTo>
                  <a:cubicBezTo>
                    <a:pt x="68" y="59"/>
                    <a:pt x="0" y="85"/>
                    <a:pt x="11" y="0"/>
                  </a:cubicBezTo>
                  <a:close/>
                </a:path>
              </a:pathLst>
            </a:custGeom>
            <a:solidFill>
              <a:srgbClr val="F9B7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37">
              <a:extLst>
                <a:ext uri="{FF2B5EF4-FFF2-40B4-BE49-F238E27FC236}">
                  <a16:creationId xmlns:a16="http://schemas.microsoft.com/office/drawing/2014/main" id="{8B3414E6-1D8C-42E5-A0F1-FAA0422D4A48}"/>
                </a:ext>
              </a:extLst>
            </p:cNvPr>
            <p:cNvSpPr>
              <a:spLocks/>
            </p:cNvSpPr>
            <p:nvPr/>
          </p:nvSpPr>
          <p:spPr bwMode="auto">
            <a:xfrm>
              <a:off x="8016875" y="2795588"/>
              <a:ext cx="193675" cy="88900"/>
            </a:xfrm>
            <a:custGeom>
              <a:avLst/>
              <a:gdLst>
                <a:gd name="T0" fmla="*/ 1 w 74"/>
                <a:gd name="T1" fmla="*/ 31 h 34"/>
                <a:gd name="T2" fmla="*/ 35 w 74"/>
                <a:gd name="T3" fmla="*/ 6 h 34"/>
                <a:gd name="T4" fmla="*/ 71 w 74"/>
                <a:gd name="T5" fmla="*/ 14 h 34"/>
                <a:gd name="T6" fmla="*/ 1 w 74"/>
                <a:gd name="T7" fmla="*/ 31 h 34"/>
              </a:gdLst>
              <a:ahLst/>
              <a:cxnLst>
                <a:cxn ang="0">
                  <a:pos x="T0" y="T1"/>
                </a:cxn>
                <a:cxn ang="0">
                  <a:pos x="T2" y="T3"/>
                </a:cxn>
                <a:cxn ang="0">
                  <a:pos x="T4" y="T5"/>
                </a:cxn>
                <a:cxn ang="0">
                  <a:pos x="T6" y="T7"/>
                </a:cxn>
              </a:cxnLst>
              <a:rect l="0" t="0" r="r" b="b"/>
              <a:pathLst>
                <a:path w="74" h="34">
                  <a:moveTo>
                    <a:pt x="1" y="31"/>
                  </a:moveTo>
                  <a:cubicBezTo>
                    <a:pt x="1" y="23"/>
                    <a:pt x="14" y="12"/>
                    <a:pt x="35" y="6"/>
                  </a:cubicBezTo>
                  <a:cubicBezTo>
                    <a:pt x="56" y="0"/>
                    <a:pt x="74" y="5"/>
                    <a:pt x="71" y="14"/>
                  </a:cubicBezTo>
                  <a:cubicBezTo>
                    <a:pt x="31" y="15"/>
                    <a:pt x="0" y="34"/>
                    <a:pt x="1" y="31"/>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42">
              <a:extLst>
                <a:ext uri="{FF2B5EF4-FFF2-40B4-BE49-F238E27FC236}">
                  <a16:creationId xmlns:a16="http://schemas.microsoft.com/office/drawing/2014/main" id="{3E884037-DE73-4733-9E14-43EC00EEB716}"/>
                </a:ext>
              </a:extLst>
            </p:cNvPr>
            <p:cNvSpPr>
              <a:spLocks/>
            </p:cNvSpPr>
            <p:nvPr/>
          </p:nvSpPr>
          <p:spPr bwMode="auto">
            <a:xfrm>
              <a:off x="8137525" y="2889250"/>
              <a:ext cx="22225" cy="44450"/>
            </a:xfrm>
            <a:custGeom>
              <a:avLst/>
              <a:gdLst>
                <a:gd name="T0" fmla="*/ 4 w 9"/>
                <a:gd name="T1" fmla="*/ 0 h 17"/>
                <a:gd name="T2" fmla="*/ 9 w 9"/>
                <a:gd name="T3" fmla="*/ 9 h 17"/>
                <a:gd name="T4" fmla="*/ 5 w 9"/>
                <a:gd name="T5" fmla="*/ 17 h 17"/>
                <a:gd name="T6" fmla="*/ 1 w 9"/>
                <a:gd name="T7" fmla="*/ 9 h 17"/>
                <a:gd name="T8" fmla="*/ 4 w 9"/>
                <a:gd name="T9" fmla="*/ 0 h 17"/>
              </a:gdLst>
              <a:ahLst/>
              <a:cxnLst>
                <a:cxn ang="0">
                  <a:pos x="T0" y="T1"/>
                </a:cxn>
                <a:cxn ang="0">
                  <a:pos x="T2" y="T3"/>
                </a:cxn>
                <a:cxn ang="0">
                  <a:pos x="T4" y="T5"/>
                </a:cxn>
                <a:cxn ang="0">
                  <a:pos x="T6" y="T7"/>
                </a:cxn>
                <a:cxn ang="0">
                  <a:pos x="T8" y="T9"/>
                </a:cxn>
              </a:cxnLst>
              <a:rect l="0" t="0" r="r" b="b"/>
              <a:pathLst>
                <a:path w="9" h="17">
                  <a:moveTo>
                    <a:pt x="4" y="0"/>
                  </a:moveTo>
                  <a:cubicBezTo>
                    <a:pt x="6" y="0"/>
                    <a:pt x="8" y="4"/>
                    <a:pt x="9" y="9"/>
                  </a:cubicBezTo>
                  <a:cubicBezTo>
                    <a:pt x="9" y="13"/>
                    <a:pt x="8" y="17"/>
                    <a:pt x="5" y="17"/>
                  </a:cubicBezTo>
                  <a:cubicBezTo>
                    <a:pt x="3" y="17"/>
                    <a:pt x="1" y="13"/>
                    <a:pt x="1" y="9"/>
                  </a:cubicBezTo>
                  <a:cubicBezTo>
                    <a:pt x="0" y="4"/>
                    <a:pt x="2"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a:extLst>
                <a:ext uri="{FF2B5EF4-FFF2-40B4-BE49-F238E27FC236}">
                  <a16:creationId xmlns:a16="http://schemas.microsoft.com/office/drawing/2014/main" id="{6F6FAB46-19A4-493F-A9C1-C4F98DBE03FD}"/>
                </a:ext>
              </a:extLst>
            </p:cNvPr>
            <p:cNvSpPr>
              <a:spLocks/>
            </p:cNvSpPr>
            <p:nvPr/>
          </p:nvSpPr>
          <p:spPr bwMode="auto">
            <a:xfrm>
              <a:off x="8448675" y="2824163"/>
              <a:ext cx="23812" cy="44450"/>
            </a:xfrm>
            <a:custGeom>
              <a:avLst/>
              <a:gdLst>
                <a:gd name="T0" fmla="*/ 3 w 9"/>
                <a:gd name="T1" fmla="*/ 0 h 17"/>
                <a:gd name="T2" fmla="*/ 8 w 9"/>
                <a:gd name="T3" fmla="*/ 9 h 17"/>
                <a:gd name="T4" fmla="*/ 5 w 9"/>
                <a:gd name="T5" fmla="*/ 17 h 17"/>
                <a:gd name="T6" fmla="*/ 0 w 9"/>
                <a:gd name="T7" fmla="*/ 9 h 17"/>
                <a:gd name="T8" fmla="*/ 3 w 9"/>
                <a:gd name="T9" fmla="*/ 0 h 17"/>
              </a:gdLst>
              <a:ahLst/>
              <a:cxnLst>
                <a:cxn ang="0">
                  <a:pos x="T0" y="T1"/>
                </a:cxn>
                <a:cxn ang="0">
                  <a:pos x="T2" y="T3"/>
                </a:cxn>
                <a:cxn ang="0">
                  <a:pos x="T4" y="T5"/>
                </a:cxn>
                <a:cxn ang="0">
                  <a:pos x="T6" y="T7"/>
                </a:cxn>
                <a:cxn ang="0">
                  <a:pos x="T8" y="T9"/>
                </a:cxn>
              </a:cxnLst>
              <a:rect l="0" t="0" r="r" b="b"/>
              <a:pathLst>
                <a:path w="9" h="17">
                  <a:moveTo>
                    <a:pt x="3" y="0"/>
                  </a:moveTo>
                  <a:cubicBezTo>
                    <a:pt x="6" y="0"/>
                    <a:pt x="8" y="4"/>
                    <a:pt x="8" y="9"/>
                  </a:cubicBezTo>
                  <a:cubicBezTo>
                    <a:pt x="9" y="13"/>
                    <a:pt x="7" y="17"/>
                    <a:pt x="5" y="17"/>
                  </a:cubicBezTo>
                  <a:cubicBezTo>
                    <a:pt x="3" y="17"/>
                    <a:pt x="1" y="13"/>
                    <a:pt x="0" y="9"/>
                  </a:cubicBezTo>
                  <a:cubicBezTo>
                    <a:pt x="0" y="4"/>
                    <a:pt x="1"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a:extLst>
                <a:ext uri="{FF2B5EF4-FFF2-40B4-BE49-F238E27FC236}">
                  <a16:creationId xmlns:a16="http://schemas.microsoft.com/office/drawing/2014/main" id="{2F94BBA0-153C-495A-9F3F-1B1F001636D7}"/>
                </a:ext>
              </a:extLst>
            </p:cNvPr>
            <p:cNvSpPr>
              <a:spLocks/>
            </p:cNvSpPr>
            <p:nvPr/>
          </p:nvSpPr>
          <p:spPr bwMode="auto">
            <a:xfrm>
              <a:off x="8602663" y="3460750"/>
              <a:ext cx="773112" cy="417513"/>
            </a:xfrm>
            <a:custGeom>
              <a:avLst/>
              <a:gdLst>
                <a:gd name="T0" fmla="*/ 18 w 297"/>
                <a:gd name="T1" fmla="*/ 83 h 161"/>
                <a:gd name="T2" fmla="*/ 129 w 297"/>
                <a:gd name="T3" fmla="*/ 157 h 161"/>
                <a:gd name="T4" fmla="*/ 297 w 297"/>
                <a:gd name="T5" fmla="*/ 7 h 161"/>
                <a:gd name="T6" fmla="*/ 290 w 297"/>
                <a:gd name="T7" fmla="*/ 0 h 161"/>
                <a:gd name="T8" fmla="*/ 285 w 297"/>
                <a:gd name="T9" fmla="*/ 4 h 161"/>
                <a:gd name="T10" fmla="*/ 132 w 297"/>
                <a:gd name="T11" fmla="*/ 139 h 161"/>
                <a:gd name="T12" fmla="*/ 0 w 297"/>
                <a:gd name="T13" fmla="*/ 30 h 161"/>
                <a:gd name="T14" fmla="*/ 18 w 297"/>
                <a:gd name="T15" fmla="*/ 83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7" h="161">
                  <a:moveTo>
                    <a:pt x="18" y="83"/>
                  </a:moveTo>
                  <a:cubicBezTo>
                    <a:pt x="67" y="117"/>
                    <a:pt x="124" y="155"/>
                    <a:pt x="129" y="157"/>
                  </a:cubicBezTo>
                  <a:cubicBezTo>
                    <a:pt x="138" y="161"/>
                    <a:pt x="297" y="7"/>
                    <a:pt x="297" y="7"/>
                  </a:cubicBezTo>
                  <a:cubicBezTo>
                    <a:pt x="290" y="0"/>
                    <a:pt x="290" y="0"/>
                    <a:pt x="290" y="0"/>
                  </a:cubicBezTo>
                  <a:cubicBezTo>
                    <a:pt x="288" y="1"/>
                    <a:pt x="287" y="3"/>
                    <a:pt x="285" y="4"/>
                  </a:cubicBezTo>
                  <a:cubicBezTo>
                    <a:pt x="249" y="36"/>
                    <a:pt x="136" y="137"/>
                    <a:pt x="132" y="139"/>
                  </a:cubicBezTo>
                  <a:cubicBezTo>
                    <a:pt x="129" y="140"/>
                    <a:pt x="29" y="55"/>
                    <a:pt x="0" y="30"/>
                  </a:cubicBezTo>
                  <a:cubicBezTo>
                    <a:pt x="6" y="46"/>
                    <a:pt x="12" y="64"/>
                    <a:pt x="18" y="83"/>
                  </a:cubicBezTo>
                  <a:close/>
                </a:path>
              </a:pathLst>
            </a:custGeom>
            <a:solidFill>
              <a:srgbClr val="05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a:extLst>
                <a:ext uri="{FF2B5EF4-FFF2-40B4-BE49-F238E27FC236}">
                  <a16:creationId xmlns:a16="http://schemas.microsoft.com/office/drawing/2014/main" id="{8BE25CC1-27E6-4468-ABCB-40A0E2371309}"/>
                </a:ext>
              </a:extLst>
            </p:cNvPr>
            <p:cNvSpPr>
              <a:spLocks/>
            </p:cNvSpPr>
            <p:nvPr/>
          </p:nvSpPr>
          <p:spPr bwMode="auto">
            <a:xfrm>
              <a:off x="8186738" y="3057525"/>
              <a:ext cx="223837" cy="84138"/>
            </a:xfrm>
            <a:custGeom>
              <a:avLst/>
              <a:gdLst>
                <a:gd name="T0" fmla="*/ 83 w 86"/>
                <a:gd name="T1" fmla="*/ 0 h 32"/>
                <a:gd name="T2" fmla="*/ 0 w 86"/>
                <a:gd name="T3" fmla="*/ 19 h 32"/>
                <a:gd name="T4" fmla="*/ 15 w 86"/>
                <a:gd name="T5" fmla="*/ 32 h 32"/>
                <a:gd name="T6" fmla="*/ 84 w 86"/>
                <a:gd name="T7" fmla="*/ 11 h 32"/>
                <a:gd name="T8" fmla="*/ 83 w 86"/>
                <a:gd name="T9" fmla="*/ 0 h 32"/>
              </a:gdLst>
              <a:ahLst/>
              <a:cxnLst>
                <a:cxn ang="0">
                  <a:pos x="T0" y="T1"/>
                </a:cxn>
                <a:cxn ang="0">
                  <a:pos x="T2" y="T3"/>
                </a:cxn>
                <a:cxn ang="0">
                  <a:pos x="T4" y="T5"/>
                </a:cxn>
                <a:cxn ang="0">
                  <a:pos x="T6" y="T7"/>
                </a:cxn>
                <a:cxn ang="0">
                  <a:pos x="T8" y="T9"/>
                </a:cxn>
              </a:cxnLst>
              <a:rect l="0" t="0" r="r" b="b"/>
              <a:pathLst>
                <a:path w="86" h="32">
                  <a:moveTo>
                    <a:pt x="83" y="0"/>
                  </a:moveTo>
                  <a:cubicBezTo>
                    <a:pt x="64" y="15"/>
                    <a:pt x="21" y="25"/>
                    <a:pt x="0" y="19"/>
                  </a:cubicBezTo>
                  <a:cubicBezTo>
                    <a:pt x="0" y="19"/>
                    <a:pt x="5" y="25"/>
                    <a:pt x="15" y="32"/>
                  </a:cubicBezTo>
                  <a:cubicBezTo>
                    <a:pt x="37" y="30"/>
                    <a:pt x="78" y="22"/>
                    <a:pt x="84" y="11"/>
                  </a:cubicBezTo>
                  <a:cubicBezTo>
                    <a:pt x="86" y="9"/>
                    <a:pt x="84" y="4"/>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46">
              <a:extLst>
                <a:ext uri="{FF2B5EF4-FFF2-40B4-BE49-F238E27FC236}">
                  <a16:creationId xmlns:a16="http://schemas.microsoft.com/office/drawing/2014/main" id="{B40B503C-1233-4DDD-A430-9643947BA705}"/>
                </a:ext>
              </a:extLst>
            </p:cNvPr>
            <p:cNvSpPr>
              <a:spLocks/>
            </p:cNvSpPr>
            <p:nvPr/>
          </p:nvSpPr>
          <p:spPr bwMode="auto">
            <a:xfrm>
              <a:off x="7632700" y="2174875"/>
              <a:ext cx="962025" cy="552450"/>
            </a:xfrm>
            <a:custGeom>
              <a:avLst/>
              <a:gdLst>
                <a:gd name="T0" fmla="*/ 275 w 370"/>
                <a:gd name="T1" fmla="*/ 47 h 213"/>
                <a:gd name="T2" fmla="*/ 0 w 370"/>
                <a:gd name="T3" fmla="*/ 213 h 213"/>
                <a:gd name="T4" fmla="*/ 55 w 370"/>
                <a:gd name="T5" fmla="*/ 130 h 213"/>
                <a:gd name="T6" fmla="*/ 203 w 370"/>
                <a:gd name="T7" fmla="*/ 98 h 213"/>
                <a:gd name="T8" fmla="*/ 250 w 370"/>
                <a:gd name="T9" fmla="*/ 77 h 213"/>
                <a:gd name="T10" fmla="*/ 242 w 370"/>
                <a:gd name="T11" fmla="*/ 97 h 213"/>
                <a:gd name="T12" fmla="*/ 346 w 370"/>
                <a:gd name="T13" fmla="*/ 21 h 213"/>
                <a:gd name="T14" fmla="*/ 366 w 370"/>
                <a:gd name="T15" fmla="*/ 100 h 213"/>
                <a:gd name="T16" fmla="*/ 349 w 370"/>
                <a:gd name="T17" fmla="*/ 0 h 213"/>
                <a:gd name="T18" fmla="*/ 270 w 370"/>
                <a:gd name="T19" fmla="*/ 69 h 213"/>
                <a:gd name="T20" fmla="*/ 275 w 370"/>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213">
                  <a:moveTo>
                    <a:pt x="275" y="47"/>
                  </a:moveTo>
                  <a:cubicBezTo>
                    <a:pt x="210" y="118"/>
                    <a:pt x="28" y="13"/>
                    <a:pt x="0" y="213"/>
                  </a:cubicBezTo>
                  <a:cubicBezTo>
                    <a:pt x="0" y="213"/>
                    <a:pt x="18" y="162"/>
                    <a:pt x="55" y="130"/>
                  </a:cubicBezTo>
                  <a:cubicBezTo>
                    <a:pt x="92" y="98"/>
                    <a:pt x="176" y="104"/>
                    <a:pt x="203" y="98"/>
                  </a:cubicBezTo>
                  <a:cubicBezTo>
                    <a:pt x="231" y="92"/>
                    <a:pt x="250" y="77"/>
                    <a:pt x="250" y="77"/>
                  </a:cubicBezTo>
                  <a:cubicBezTo>
                    <a:pt x="242" y="97"/>
                    <a:pt x="242" y="97"/>
                    <a:pt x="242" y="97"/>
                  </a:cubicBezTo>
                  <a:cubicBezTo>
                    <a:pt x="277" y="98"/>
                    <a:pt x="318" y="75"/>
                    <a:pt x="346" y="21"/>
                  </a:cubicBezTo>
                  <a:cubicBezTo>
                    <a:pt x="354" y="43"/>
                    <a:pt x="368" y="62"/>
                    <a:pt x="366" y="100"/>
                  </a:cubicBezTo>
                  <a:cubicBezTo>
                    <a:pt x="370" y="73"/>
                    <a:pt x="366" y="40"/>
                    <a:pt x="349" y="0"/>
                  </a:cubicBezTo>
                  <a:cubicBezTo>
                    <a:pt x="310" y="55"/>
                    <a:pt x="285" y="62"/>
                    <a:pt x="270" y="69"/>
                  </a:cubicBezTo>
                  <a:cubicBezTo>
                    <a:pt x="267" y="70"/>
                    <a:pt x="275" y="62"/>
                    <a:pt x="275" y="47"/>
                  </a:cubicBez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5" name="Rectangle 24">
            <a:extLst>
              <a:ext uri="{FF2B5EF4-FFF2-40B4-BE49-F238E27FC236}">
                <a16:creationId xmlns:a16="http://schemas.microsoft.com/office/drawing/2014/main" id="{5AE82ED3-F616-4F19-9BB2-88F3AAC1BC73}"/>
              </a:ext>
            </a:extLst>
          </p:cNvPr>
          <p:cNvSpPr/>
          <p:nvPr userDrawn="1"/>
        </p:nvSpPr>
        <p:spPr>
          <a:xfrm>
            <a:off x="512583" y="1299129"/>
            <a:ext cx="6999869" cy="2239524"/>
          </a:xfrm>
          <a:prstGeom prst="rect">
            <a:avLst/>
          </a:prstGeom>
        </p:spPr>
        <p:txBody>
          <a:bodyPr wrap="square">
            <a:spAutoFit/>
          </a:bodyPr>
          <a:lstStyle/>
          <a:p>
            <a:pPr marL="171450" indent="-171450" algn="l">
              <a:lnSpc>
                <a:spcPct val="150000"/>
              </a:lnSpc>
              <a:buFont typeface="Arial" panose="020B0604020202020204" pitchFamily="34" charset="0"/>
              <a:buChar char="•"/>
            </a:pPr>
            <a:r>
              <a:rPr lang="en-US" sz="2400" dirty="0">
                <a:solidFill>
                  <a:schemeClr val="tx1">
                    <a:lumMod val="75000"/>
                    <a:lumOff val="25000"/>
                  </a:schemeClr>
                </a:solidFill>
                <a:latin typeface="Segoe UI Light" panose="020B0502040204020203" pitchFamily="34" charset="0"/>
                <a:cs typeface="Segoe UI Light" panose="020B0502040204020203" pitchFamily="34" charset="0"/>
              </a:rPr>
              <a:t>Wireless network: </a:t>
            </a:r>
            <a:r>
              <a:rPr lang="en-US" sz="2400" dirty="0">
                <a:solidFill>
                  <a:schemeClr val="tx1">
                    <a:lumMod val="75000"/>
                    <a:lumOff val="25000"/>
                  </a:schemeClr>
                </a:solidFill>
                <a:latin typeface="Segoe UI Semibold" panose="020B0702040204020203" pitchFamily="34" charset="0"/>
                <a:cs typeface="Segoe UI Semibold" panose="020B0702040204020203" pitchFamily="34" charset="0"/>
              </a:rPr>
              <a:t>MSFT_GUEST</a:t>
            </a:r>
          </a:p>
          <a:p>
            <a:pPr marL="171450" indent="-171450" algn="l">
              <a:lnSpc>
                <a:spcPct val="150000"/>
              </a:lnSpc>
              <a:buFont typeface="Arial" panose="020B0604020202020204" pitchFamily="34" charset="0"/>
              <a:buChar char="•"/>
            </a:pPr>
            <a:r>
              <a:rPr lang="en-US" sz="2400" dirty="0">
                <a:solidFill>
                  <a:schemeClr val="tx1">
                    <a:lumMod val="75000"/>
                    <a:lumOff val="25000"/>
                  </a:schemeClr>
                </a:solidFill>
                <a:latin typeface="Segoe UI Light" panose="020B0502040204020203" pitchFamily="34" charset="0"/>
                <a:cs typeface="Segoe UI Light" panose="020B0502040204020203" pitchFamily="34" charset="0"/>
              </a:rPr>
              <a:t>Login details:</a:t>
            </a:r>
          </a:p>
          <a:p>
            <a:pPr marL="628650" lvl="1" indent="-171450" algn="l">
              <a:lnSpc>
                <a:spcPct val="150000"/>
              </a:lnSpc>
              <a:buFont typeface="Arial" panose="020B0604020202020204" pitchFamily="34" charset="0"/>
              <a:buChar char="•"/>
            </a:pPr>
            <a:r>
              <a:rPr lang="en-US" sz="2400" dirty="0">
                <a:solidFill>
                  <a:schemeClr val="tx1">
                    <a:lumMod val="75000"/>
                    <a:lumOff val="25000"/>
                  </a:schemeClr>
                </a:solidFill>
                <a:latin typeface="Segoe UI Light" panose="020B0502040204020203" pitchFamily="34" charset="0"/>
                <a:cs typeface="Segoe UI Light" panose="020B0502040204020203" pitchFamily="34" charset="0"/>
              </a:rPr>
              <a:t>Guest Username: </a:t>
            </a:r>
            <a:r>
              <a:rPr lang="en-US" sz="2400" dirty="0">
                <a:solidFill>
                  <a:schemeClr val="tx1">
                    <a:lumMod val="75000"/>
                    <a:lumOff val="25000"/>
                  </a:schemeClr>
                </a:solidFill>
                <a:latin typeface="Segoe UI Semibold" panose="020B0702040204020203" pitchFamily="34" charset="0"/>
                <a:cs typeface="Segoe UI Semibold" panose="020B0702040204020203" pitchFamily="34" charset="0"/>
                <a:hlinkClick r:id="rId5"/>
              </a:rPr>
              <a:t>O365Sat@outlook.com</a:t>
            </a:r>
            <a:endParaRPr lang="en-US" sz="2400" dirty="0">
              <a:solidFill>
                <a:schemeClr val="tx1">
                  <a:lumMod val="75000"/>
                  <a:lumOff val="25000"/>
                </a:schemeClr>
              </a:solidFill>
              <a:latin typeface="Segoe UI Semibold" panose="020B0702040204020203" pitchFamily="34" charset="0"/>
              <a:cs typeface="Segoe UI Semibold" panose="020B0702040204020203" pitchFamily="34" charset="0"/>
            </a:endParaRPr>
          </a:p>
          <a:p>
            <a:pPr marL="628650" lvl="1" indent="-171450" algn="l">
              <a:lnSpc>
                <a:spcPct val="150000"/>
              </a:lnSpc>
              <a:buFont typeface="Arial" panose="020B0604020202020204" pitchFamily="34" charset="0"/>
              <a:buChar char="•"/>
            </a:pPr>
            <a:r>
              <a:rPr lang="en-US" sz="2400" dirty="0">
                <a:solidFill>
                  <a:schemeClr val="tx1">
                    <a:lumMod val="75000"/>
                    <a:lumOff val="25000"/>
                  </a:schemeClr>
                </a:solidFill>
                <a:latin typeface="Segoe UI Light" panose="020B0502040204020203" pitchFamily="34" charset="0"/>
                <a:cs typeface="Segoe UI Light" panose="020B0502040204020203" pitchFamily="34" charset="0"/>
              </a:rPr>
              <a:t>Guest Password: </a:t>
            </a:r>
            <a:r>
              <a:rPr lang="en-US" sz="2400" dirty="0">
                <a:solidFill>
                  <a:schemeClr val="tx1">
                    <a:lumMod val="75000"/>
                    <a:lumOff val="25000"/>
                  </a:schemeClr>
                </a:solidFill>
                <a:latin typeface="Segoe UI Semibold" panose="020B0702040204020203" pitchFamily="34" charset="0"/>
                <a:cs typeface="Segoe UI Semibold" panose="020B0702040204020203" pitchFamily="34" charset="0"/>
              </a:rPr>
              <a:t>0195</a:t>
            </a:r>
          </a:p>
        </p:txBody>
      </p:sp>
    </p:spTree>
    <p:extLst>
      <p:ext uri="{BB962C8B-B14F-4D97-AF65-F5344CB8AC3E}">
        <p14:creationId xmlns:p14="http://schemas.microsoft.com/office/powerpoint/2010/main" val="186221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468A1-4B87-439B-82EC-C3C09A9F3392}" type="datetimeFigureOut">
              <a:rPr lang="en-US" smtClean="0"/>
              <a:t>6/21/2019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971EA-3A6D-44E0-AE21-1C9457776B3F}" type="slidenum">
              <a:rPr lang="en-US" smtClean="0"/>
              <a:t>‹#›</a:t>
            </a:fld>
            <a:endParaRPr lang="en-US" dirty="0"/>
          </a:p>
        </p:txBody>
      </p:sp>
    </p:spTree>
    <p:extLst>
      <p:ext uri="{BB962C8B-B14F-4D97-AF65-F5344CB8AC3E}">
        <p14:creationId xmlns:p14="http://schemas.microsoft.com/office/powerpoint/2010/main" val="3707346369"/>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4" r:id="rId3"/>
    <p:sldLayoutId id="2147483662" r:id="rId4"/>
    <p:sldLayoutId id="2147483660" r:id="rId5"/>
    <p:sldLayoutId id="2147483669" r:id="rId6"/>
    <p:sldLayoutId id="2147483667" r:id="rId7"/>
    <p:sldLayoutId id="2147483668" r:id="rId8"/>
    <p:sldLayoutId id="2147483674" r:id="rId9"/>
    <p:sldLayoutId id="2147483666" r:id="rId10"/>
    <p:sldLayoutId id="2147483675" r:id="rId11"/>
    <p:sldLayoutId id="2147483676"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50" r:id="rId22"/>
    <p:sldLayoutId id="2147483689" r:id="rId23"/>
    <p:sldLayoutId id="2147483655" r:id="rId24"/>
    <p:sldLayoutId id="2147483691" r:id="rId25"/>
    <p:sldLayoutId id="2147483657" r:id="rId26"/>
    <p:sldLayoutId id="2147483690" r:id="rId27"/>
    <p:sldLayoutId id="2147483677" r:id="rId28"/>
    <p:sldLayoutId id="2147483679" r:id="rId29"/>
    <p:sldLayoutId id="2147483678" r:id="rId30"/>
    <p:sldLayoutId id="2147483673"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04DD8EAF-3A2A-4745-B0A1-C94E20063AEA}"/>
              </a:ext>
            </a:extLst>
          </p:cNvPr>
          <p:cNvSpPr>
            <a:spLocks noGrp="1"/>
          </p:cNvSpPr>
          <p:nvPr>
            <p:ph type="body" sz="quarter" idx="10"/>
          </p:nvPr>
        </p:nvSpPr>
        <p:spPr/>
        <p:txBody>
          <a:bodyPr/>
          <a:lstStyle/>
          <a:p>
            <a:r>
              <a:rPr lang="es-ES" dirty="0" err="1"/>
              <a:t>xFx</a:t>
            </a:r>
            <a:r>
              <a:rPr lang="es-ES" dirty="0"/>
              <a:t> Un </a:t>
            </a:r>
            <a:r>
              <a:rPr lang="es-ES" dirty="0" err="1"/>
              <a:t>framework</a:t>
            </a:r>
            <a:r>
              <a:rPr lang="es-ES" dirty="0"/>
              <a:t> para dominarlos a todos</a:t>
            </a:r>
          </a:p>
        </p:txBody>
      </p:sp>
      <p:sp>
        <p:nvSpPr>
          <p:cNvPr id="10" name="Marcador de texto 9">
            <a:extLst>
              <a:ext uri="{FF2B5EF4-FFF2-40B4-BE49-F238E27FC236}">
                <a16:creationId xmlns:a16="http://schemas.microsoft.com/office/drawing/2014/main" id="{494BA1AB-9301-44FD-A56D-2901A4A8D7CF}"/>
              </a:ext>
            </a:extLst>
          </p:cNvPr>
          <p:cNvSpPr>
            <a:spLocks noGrp="1"/>
          </p:cNvSpPr>
          <p:nvPr>
            <p:ph type="body" sz="quarter" idx="11"/>
          </p:nvPr>
        </p:nvSpPr>
        <p:spPr/>
        <p:txBody>
          <a:bodyPr/>
          <a:lstStyle/>
          <a:p>
            <a:r>
              <a:rPr lang="es-ES" dirty="0"/>
              <a:t>Luis Mañez</a:t>
            </a:r>
          </a:p>
        </p:txBody>
      </p:sp>
    </p:spTree>
    <p:extLst>
      <p:ext uri="{BB962C8B-B14F-4D97-AF65-F5344CB8AC3E}">
        <p14:creationId xmlns:p14="http://schemas.microsoft.com/office/powerpoint/2010/main" val="19251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person sitting at a table using a computer&#10;&#10;Description automatically generated">
            <a:extLst>
              <a:ext uri="{FF2B5EF4-FFF2-40B4-BE49-F238E27FC236}">
                <a16:creationId xmlns:a16="http://schemas.microsoft.com/office/drawing/2014/main" id="{E08FC68D-F49C-48D8-B0B0-9CD567657EC5}"/>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991" r="991"/>
          <a:stretch>
            <a:fillRect/>
          </a:stretch>
        </p:blipFill>
        <p:spPr/>
      </p:pic>
      <p:sp>
        <p:nvSpPr>
          <p:cNvPr id="3" name="Text Placeholder 2">
            <a:extLst>
              <a:ext uri="{FF2B5EF4-FFF2-40B4-BE49-F238E27FC236}">
                <a16:creationId xmlns:a16="http://schemas.microsoft.com/office/drawing/2014/main" id="{8C5D6971-1514-4A5C-A7BA-89FAE08F7522}"/>
              </a:ext>
            </a:extLst>
          </p:cNvPr>
          <p:cNvSpPr>
            <a:spLocks noGrp="1"/>
          </p:cNvSpPr>
          <p:nvPr>
            <p:ph type="body" sz="quarter" idx="11"/>
          </p:nvPr>
        </p:nvSpPr>
        <p:spPr/>
        <p:txBody>
          <a:bodyPr/>
          <a:lstStyle/>
          <a:p>
            <a:r>
              <a:rPr lang="en-GB" sz="2000" dirty="0"/>
              <a:t>Luis </a:t>
            </a:r>
            <a:r>
              <a:rPr lang="en-GB" sz="2000" dirty="0" err="1"/>
              <a:t>mañez</a:t>
            </a:r>
            <a:endParaRPr lang="en-US" sz="2000" dirty="0"/>
          </a:p>
        </p:txBody>
      </p:sp>
      <p:sp>
        <p:nvSpPr>
          <p:cNvPr id="4" name="Text Placeholder 3">
            <a:extLst>
              <a:ext uri="{FF2B5EF4-FFF2-40B4-BE49-F238E27FC236}">
                <a16:creationId xmlns:a16="http://schemas.microsoft.com/office/drawing/2014/main" id="{6330DD01-65F0-4A68-B73C-2E0C2430DBFE}"/>
              </a:ext>
            </a:extLst>
          </p:cNvPr>
          <p:cNvSpPr>
            <a:spLocks noGrp="1"/>
          </p:cNvSpPr>
          <p:nvPr>
            <p:ph type="body" sz="quarter" idx="12"/>
          </p:nvPr>
        </p:nvSpPr>
        <p:spPr/>
        <p:txBody>
          <a:bodyPr/>
          <a:lstStyle/>
          <a:p>
            <a:r>
              <a:rPr lang="es-ES" dirty="0"/>
              <a:t>Cloud Architect</a:t>
            </a:r>
            <a:endParaRPr lang="en-US" dirty="0"/>
          </a:p>
        </p:txBody>
      </p:sp>
      <p:sp>
        <p:nvSpPr>
          <p:cNvPr id="5" name="Text Placeholder 4">
            <a:extLst>
              <a:ext uri="{FF2B5EF4-FFF2-40B4-BE49-F238E27FC236}">
                <a16:creationId xmlns:a16="http://schemas.microsoft.com/office/drawing/2014/main" id="{FDD01900-938B-4908-B691-F6A57BA82590}"/>
              </a:ext>
            </a:extLst>
          </p:cNvPr>
          <p:cNvSpPr>
            <a:spLocks noGrp="1"/>
          </p:cNvSpPr>
          <p:nvPr>
            <p:ph type="body" sz="quarter" idx="13"/>
          </p:nvPr>
        </p:nvSpPr>
        <p:spPr/>
        <p:txBody>
          <a:bodyPr/>
          <a:lstStyle/>
          <a:p>
            <a:r>
              <a:rPr lang="es-ES" dirty="0"/>
              <a:t>ClearPeople LTD</a:t>
            </a:r>
            <a:endParaRPr lang="en-US" dirty="0"/>
          </a:p>
        </p:txBody>
      </p:sp>
      <p:pic>
        <p:nvPicPr>
          <p:cNvPr id="21" name="Picture Placeholder 20" descr="A person wearing a blue dress shirt and tie&#10;&#10;Description automatically generated">
            <a:extLst>
              <a:ext uri="{FF2B5EF4-FFF2-40B4-BE49-F238E27FC236}">
                <a16:creationId xmlns:a16="http://schemas.microsoft.com/office/drawing/2014/main" id="{31DBA3F0-811A-4751-9894-F451022322D8}"/>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t="49" b="49"/>
          <a:stretch>
            <a:fillRect/>
          </a:stretch>
        </p:blipFill>
        <p:spPr/>
      </p:pic>
      <p:sp>
        <p:nvSpPr>
          <p:cNvPr id="7" name="Text Placeholder 6">
            <a:extLst>
              <a:ext uri="{FF2B5EF4-FFF2-40B4-BE49-F238E27FC236}">
                <a16:creationId xmlns:a16="http://schemas.microsoft.com/office/drawing/2014/main" id="{16CE9151-257F-4954-AD58-CDA449623311}"/>
              </a:ext>
            </a:extLst>
          </p:cNvPr>
          <p:cNvSpPr>
            <a:spLocks noGrp="1"/>
          </p:cNvSpPr>
          <p:nvPr>
            <p:ph type="body" sz="quarter" idx="19"/>
          </p:nvPr>
        </p:nvSpPr>
        <p:spPr/>
        <p:txBody>
          <a:bodyPr/>
          <a:lstStyle/>
          <a:p>
            <a:r>
              <a:rPr lang="es-ES" sz="2400" dirty="0"/>
              <a:t>Angel David carrillo</a:t>
            </a:r>
            <a:endParaRPr lang="en-US" sz="2400" dirty="0"/>
          </a:p>
        </p:txBody>
      </p:sp>
      <p:sp>
        <p:nvSpPr>
          <p:cNvPr id="8" name="Text Placeholder 7">
            <a:extLst>
              <a:ext uri="{FF2B5EF4-FFF2-40B4-BE49-F238E27FC236}">
                <a16:creationId xmlns:a16="http://schemas.microsoft.com/office/drawing/2014/main" id="{74A234E1-B05B-43DD-BCE4-A7D28DA94F9E}"/>
              </a:ext>
            </a:extLst>
          </p:cNvPr>
          <p:cNvSpPr>
            <a:spLocks noGrp="1"/>
          </p:cNvSpPr>
          <p:nvPr>
            <p:ph type="body" sz="quarter" idx="20"/>
          </p:nvPr>
        </p:nvSpPr>
        <p:spPr/>
        <p:txBody>
          <a:bodyPr/>
          <a:lstStyle/>
          <a:p>
            <a:r>
              <a:rPr lang="es-ES" dirty="0"/>
              <a:t>Office 365 Team lead</a:t>
            </a:r>
            <a:endParaRPr lang="en-US" dirty="0"/>
          </a:p>
        </p:txBody>
      </p:sp>
      <p:sp>
        <p:nvSpPr>
          <p:cNvPr id="9" name="Text Placeholder 8">
            <a:extLst>
              <a:ext uri="{FF2B5EF4-FFF2-40B4-BE49-F238E27FC236}">
                <a16:creationId xmlns:a16="http://schemas.microsoft.com/office/drawing/2014/main" id="{25E2A492-BE30-40A5-88BD-484D16A234B0}"/>
              </a:ext>
            </a:extLst>
          </p:cNvPr>
          <p:cNvSpPr>
            <a:spLocks noGrp="1"/>
          </p:cNvSpPr>
          <p:nvPr>
            <p:ph type="body" sz="quarter" idx="21"/>
          </p:nvPr>
        </p:nvSpPr>
        <p:spPr/>
        <p:txBody>
          <a:bodyPr/>
          <a:lstStyle/>
          <a:p>
            <a:r>
              <a:rPr lang="es-ES" dirty="0" err="1"/>
              <a:t>Raona</a:t>
            </a:r>
            <a:endParaRPr lang="en-US" dirty="0"/>
          </a:p>
        </p:txBody>
      </p:sp>
      <p:sp>
        <p:nvSpPr>
          <p:cNvPr id="10" name="Text Placeholder 9">
            <a:extLst>
              <a:ext uri="{FF2B5EF4-FFF2-40B4-BE49-F238E27FC236}">
                <a16:creationId xmlns:a16="http://schemas.microsoft.com/office/drawing/2014/main" id="{D0995183-57FD-4118-ABD4-AF05AE148877}"/>
              </a:ext>
            </a:extLst>
          </p:cNvPr>
          <p:cNvSpPr>
            <a:spLocks noGrp="1"/>
          </p:cNvSpPr>
          <p:nvPr>
            <p:ph type="body" sz="quarter" idx="22"/>
          </p:nvPr>
        </p:nvSpPr>
        <p:spPr/>
        <p:txBody>
          <a:bodyPr/>
          <a:lstStyle/>
          <a:p>
            <a:endParaRPr lang="en-US"/>
          </a:p>
        </p:txBody>
      </p:sp>
      <p:sp>
        <p:nvSpPr>
          <p:cNvPr id="11" name="Text Placeholder 10">
            <a:extLst>
              <a:ext uri="{FF2B5EF4-FFF2-40B4-BE49-F238E27FC236}">
                <a16:creationId xmlns:a16="http://schemas.microsoft.com/office/drawing/2014/main" id="{4CCA1B6D-47FC-44F3-87D5-33713E41CBD4}"/>
              </a:ext>
            </a:extLst>
          </p:cNvPr>
          <p:cNvSpPr>
            <a:spLocks noGrp="1"/>
          </p:cNvSpPr>
          <p:nvPr>
            <p:ph type="body" sz="quarter" idx="23"/>
          </p:nvPr>
        </p:nvSpPr>
        <p:spPr/>
        <p:txBody>
          <a:bodyPr/>
          <a:lstStyle/>
          <a:p>
            <a:endParaRPr lang="en-US"/>
          </a:p>
        </p:txBody>
      </p:sp>
      <p:sp>
        <p:nvSpPr>
          <p:cNvPr id="12" name="Text Placeholder 11">
            <a:extLst>
              <a:ext uri="{FF2B5EF4-FFF2-40B4-BE49-F238E27FC236}">
                <a16:creationId xmlns:a16="http://schemas.microsoft.com/office/drawing/2014/main" id="{1C90306E-AC30-4585-A0F1-F3D71F283A48}"/>
              </a:ext>
            </a:extLst>
          </p:cNvPr>
          <p:cNvSpPr>
            <a:spLocks noGrp="1"/>
          </p:cNvSpPr>
          <p:nvPr>
            <p:ph type="body" sz="quarter" idx="24"/>
          </p:nvPr>
        </p:nvSpPr>
        <p:spPr/>
        <p:txBody>
          <a:bodyPr/>
          <a:lstStyle/>
          <a:p>
            <a:r>
              <a:rPr lang="en-US" dirty="0"/>
              <a:t>https://www.linkedin.com/in/angeldavidcarrillo/</a:t>
            </a:r>
          </a:p>
        </p:txBody>
      </p:sp>
      <p:sp>
        <p:nvSpPr>
          <p:cNvPr id="13" name="Text Placeholder 12">
            <a:extLst>
              <a:ext uri="{FF2B5EF4-FFF2-40B4-BE49-F238E27FC236}">
                <a16:creationId xmlns:a16="http://schemas.microsoft.com/office/drawing/2014/main" id="{312EB21A-ACA9-4839-B543-7104862A05B2}"/>
              </a:ext>
            </a:extLst>
          </p:cNvPr>
          <p:cNvSpPr>
            <a:spLocks noGrp="1"/>
          </p:cNvSpPr>
          <p:nvPr>
            <p:ph type="body" sz="quarter" idx="25"/>
          </p:nvPr>
        </p:nvSpPr>
        <p:spPr>
          <a:xfrm>
            <a:off x="7362013" y="3961155"/>
            <a:ext cx="4629441" cy="1551826"/>
          </a:xfrm>
        </p:spPr>
        <p:txBody>
          <a:bodyPr/>
          <a:lstStyle/>
          <a:p>
            <a:r>
              <a:rPr lang="en-US" sz="1200" dirty="0"/>
              <a:t>Director de </a:t>
            </a:r>
            <a:r>
              <a:rPr lang="en-US" sz="1200" dirty="0" err="1"/>
              <a:t>proyectos</a:t>
            </a:r>
            <a:r>
              <a:rPr lang="en-US" sz="1200" dirty="0"/>
              <a:t>, </a:t>
            </a:r>
            <a:r>
              <a:rPr lang="en-US" sz="1200" dirty="0" err="1"/>
              <a:t>líder</a:t>
            </a:r>
            <a:r>
              <a:rPr lang="en-US" sz="1200" dirty="0"/>
              <a:t> de </a:t>
            </a:r>
            <a:r>
              <a:rPr lang="en-US" sz="1200" dirty="0" err="1"/>
              <a:t>equipo</a:t>
            </a:r>
            <a:r>
              <a:rPr lang="en-US" sz="1200" dirty="0"/>
              <a:t> y </a:t>
            </a:r>
            <a:r>
              <a:rPr lang="en-US" sz="1200" dirty="0" err="1"/>
              <a:t>arquitecto</a:t>
            </a:r>
            <a:r>
              <a:rPr lang="en-US" sz="1200" dirty="0"/>
              <a:t> con 9 </a:t>
            </a:r>
            <a:r>
              <a:rPr lang="en-US" sz="1200" dirty="0" err="1"/>
              <a:t>años</a:t>
            </a:r>
            <a:r>
              <a:rPr lang="en-US" sz="1200" dirty="0"/>
              <a:t> de </a:t>
            </a:r>
            <a:r>
              <a:rPr lang="en-US" sz="1200" dirty="0" err="1"/>
              <a:t>experiencia</a:t>
            </a:r>
            <a:r>
              <a:rPr lang="en-US" sz="1200" dirty="0"/>
              <a:t> </a:t>
            </a:r>
            <a:r>
              <a:rPr lang="en-US" sz="1200" dirty="0" err="1"/>
              <a:t>especializado</a:t>
            </a:r>
            <a:r>
              <a:rPr lang="en-US" sz="1200" dirty="0"/>
              <a:t> </a:t>
            </a:r>
            <a:r>
              <a:rPr lang="en-US" sz="1200" dirty="0" err="1"/>
              <a:t>en</a:t>
            </a:r>
            <a:r>
              <a:rPr lang="en-US" sz="1200" dirty="0"/>
              <a:t> </a:t>
            </a:r>
            <a:r>
              <a:rPr lang="en-US" sz="1200" dirty="0" err="1"/>
              <a:t>aplicaciones</a:t>
            </a:r>
            <a:r>
              <a:rPr lang="en-US" sz="1200" dirty="0"/>
              <a:t> Microsoft y </a:t>
            </a:r>
            <a:r>
              <a:rPr lang="en-US" sz="1200" dirty="0" err="1"/>
              <a:t>plataforma</a:t>
            </a:r>
            <a:r>
              <a:rPr lang="en-US" sz="1200" dirty="0"/>
              <a:t> SharePoint y Office 365, </a:t>
            </a:r>
            <a:r>
              <a:rPr lang="en-US" sz="1200" dirty="0" err="1"/>
              <a:t>donde</a:t>
            </a:r>
            <a:r>
              <a:rPr lang="en-US" sz="1200" dirty="0"/>
              <a:t> </a:t>
            </a:r>
            <a:r>
              <a:rPr lang="en-US" sz="1200" dirty="0" err="1"/>
              <a:t>está</a:t>
            </a:r>
            <a:r>
              <a:rPr lang="en-US" sz="1200" dirty="0"/>
              <a:t> </a:t>
            </a:r>
            <a:r>
              <a:rPr lang="en-US" sz="1200" dirty="0" err="1"/>
              <a:t>reconocido</a:t>
            </a:r>
            <a:r>
              <a:rPr lang="en-US" sz="1200" dirty="0"/>
              <a:t> </a:t>
            </a:r>
            <a:r>
              <a:rPr lang="en-US" sz="1200" dirty="0" err="1"/>
              <a:t>como</a:t>
            </a:r>
            <a:r>
              <a:rPr lang="en-US" sz="1200" dirty="0"/>
              <a:t> </a:t>
            </a:r>
            <a:r>
              <a:rPr lang="en-US" sz="1200" dirty="0" err="1"/>
              <a:t>Profesional</a:t>
            </a:r>
            <a:r>
              <a:rPr lang="en-US" sz="1200" dirty="0"/>
              <a:t> Microsoft (MCP) al </a:t>
            </a:r>
            <a:r>
              <a:rPr lang="en-US" sz="1200" dirty="0" err="1"/>
              <a:t>estar</a:t>
            </a:r>
            <a:r>
              <a:rPr lang="en-US" sz="1200" dirty="0"/>
              <a:t> </a:t>
            </a:r>
            <a:r>
              <a:rPr lang="en-US" sz="1200" dirty="0" err="1"/>
              <a:t>certificado</a:t>
            </a:r>
            <a:r>
              <a:rPr lang="en-US" sz="1200" dirty="0"/>
              <a:t> </a:t>
            </a:r>
            <a:r>
              <a:rPr lang="en-US" sz="1200" dirty="0" err="1"/>
              <a:t>oficialmente</a:t>
            </a:r>
            <a:r>
              <a:rPr lang="en-US" sz="1200" dirty="0"/>
              <a:t> </a:t>
            </a:r>
            <a:r>
              <a:rPr lang="en-US" sz="1200" dirty="0" err="1"/>
              <a:t>como</a:t>
            </a:r>
            <a:r>
              <a:rPr lang="en-US" sz="1200" dirty="0"/>
              <a:t> "Microsoft Specialist" y "Microsoft Certified Solutions Developer (MCSD): App Builder, Web Applications y </a:t>
            </a:r>
            <a:r>
              <a:rPr lang="en-US" sz="1200" dirty="0" err="1"/>
              <a:t>Sharepoint</a:t>
            </a:r>
            <a:r>
              <a:rPr lang="en-US" sz="1200" dirty="0"/>
              <a:t> Applications" </a:t>
            </a:r>
            <a:r>
              <a:rPr lang="en-US" sz="1200" dirty="0" err="1"/>
              <a:t>como</a:t>
            </a:r>
            <a:r>
              <a:rPr lang="en-US" sz="1200" dirty="0"/>
              <a:t> </a:t>
            </a:r>
            <a:r>
              <a:rPr lang="en-US" sz="1200" dirty="0" err="1"/>
              <a:t>miembro</a:t>
            </a:r>
            <a:r>
              <a:rPr lang="en-US" sz="1200" dirty="0"/>
              <a:t> Charter.</a:t>
            </a:r>
          </a:p>
        </p:txBody>
      </p:sp>
      <p:sp>
        <p:nvSpPr>
          <p:cNvPr id="14" name="Text Placeholder 13">
            <a:extLst>
              <a:ext uri="{FF2B5EF4-FFF2-40B4-BE49-F238E27FC236}">
                <a16:creationId xmlns:a16="http://schemas.microsoft.com/office/drawing/2014/main" id="{2EFE4B05-BF03-4B03-80FD-AF7AC4740B32}"/>
              </a:ext>
            </a:extLst>
          </p:cNvPr>
          <p:cNvSpPr>
            <a:spLocks noGrp="1"/>
          </p:cNvSpPr>
          <p:nvPr>
            <p:ph type="body" sz="quarter" idx="26"/>
          </p:nvPr>
        </p:nvSpPr>
        <p:spPr/>
        <p:txBody>
          <a:bodyPr/>
          <a:lstStyle/>
          <a:p>
            <a:endParaRPr lang="en-US" dirty="0"/>
          </a:p>
        </p:txBody>
      </p:sp>
      <p:sp>
        <p:nvSpPr>
          <p:cNvPr id="15" name="Text Placeholder 14">
            <a:extLst>
              <a:ext uri="{FF2B5EF4-FFF2-40B4-BE49-F238E27FC236}">
                <a16:creationId xmlns:a16="http://schemas.microsoft.com/office/drawing/2014/main" id="{E7BA8B1D-6CC7-49BC-B626-73A1BB733A15}"/>
              </a:ext>
            </a:extLst>
          </p:cNvPr>
          <p:cNvSpPr>
            <a:spLocks noGrp="1"/>
          </p:cNvSpPr>
          <p:nvPr>
            <p:ph type="body" sz="quarter" idx="27"/>
          </p:nvPr>
        </p:nvSpPr>
        <p:spPr/>
        <p:txBody>
          <a:bodyPr/>
          <a:lstStyle/>
          <a:p>
            <a:r>
              <a:rPr lang="en-US" dirty="0"/>
              <a:t>@</a:t>
            </a:r>
            <a:r>
              <a:rPr lang="es-ES" dirty="0"/>
              <a:t>luismanez</a:t>
            </a:r>
            <a:endParaRPr lang="en-US" dirty="0"/>
          </a:p>
        </p:txBody>
      </p:sp>
      <p:sp>
        <p:nvSpPr>
          <p:cNvPr id="16" name="Text Placeholder 15">
            <a:extLst>
              <a:ext uri="{FF2B5EF4-FFF2-40B4-BE49-F238E27FC236}">
                <a16:creationId xmlns:a16="http://schemas.microsoft.com/office/drawing/2014/main" id="{53EE06A7-A76D-4F72-9D0C-9DF213F07443}"/>
              </a:ext>
            </a:extLst>
          </p:cNvPr>
          <p:cNvSpPr>
            <a:spLocks noGrp="1"/>
          </p:cNvSpPr>
          <p:nvPr>
            <p:ph type="body" sz="quarter" idx="28"/>
          </p:nvPr>
        </p:nvSpPr>
        <p:spPr/>
        <p:txBody>
          <a:bodyPr/>
          <a:lstStyle/>
          <a:p>
            <a:r>
              <a:rPr lang="en-US" dirty="0"/>
              <a:t>https://www.linkedin.com/in/luismanez/</a:t>
            </a:r>
          </a:p>
        </p:txBody>
      </p:sp>
      <p:sp>
        <p:nvSpPr>
          <p:cNvPr id="17" name="Text Placeholder 16">
            <a:extLst>
              <a:ext uri="{FF2B5EF4-FFF2-40B4-BE49-F238E27FC236}">
                <a16:creationId xmlns:a16="http://schemas.microsoft.com/office/drawing/2014/main" id="{E7A42A55-2C7B-4B02-89C1-A0D8A3AB616D}"/>
              </a:ext>
            </a:extLst>
          </p:cNvPr>
          <p:cNvSpPr>
            <a:spLocks noGrp="1"/>
          </p:cNvSpPr>
          <p:nvPr>
            <p:ph type="body" sz="quarter" idx="29"/>
          </p:nvPr>
        </p:nvSpPr>
        <p:spPr>
          <a:xfrm>
            <a:off x="1290775" y="3961129"/>
            <a:ext cx="4629441" cy="1551825"/>
          </a:xfrm>
        </p:spPr>
        <p:txBody>
          <a:bodyPr/>
          <a:lstStyle/>
          <a:p>
            <a:r>
              <a:rPr lang="en-US" sz="1200" dirty="0"/>
              <a:t>Office Development MVP. More than 15 years of experience working with Microsoft Technologies. MS Certified specialist in Developing Azure and SharePoint MCPD. Passionate about technology, blogger, technical writer and MS community active member. </a:t>
            </a:r>
          </a:p>
        </p:txBody>
      </p:sp>
    </p:spTree>
    <p:extLst>
      <p:ext uri="{BB962C8B-B14F-4D97-AF65-F5344CB8AC3E}">
        <p14:creationId xmlns:p14="http://schemas.microsoft.com/office/powerpoint/2010/main" val="119481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8B97-8615-4827-8384-3C60B2984F8D}"/>
              </a:ext>
            </a:extLst>
          </p:cNvPr>
          <p:cNvSpPr>
            <a:spLocks noGrp="1"/>
          </p:cNvSpPr>
          <p:nvPr>
            <p:ph type="title"/>
          </p:nvPr>
        </p:nvSpPr>
        <p:spPr/>
        <p:txBody>
          <a:bodyPr/>
          <a:lstStyle/>
          <a:p>
            <a:r>
              <a:rPr lang="en-GB" dirty="0" err="1"/>
              <a:t>Wifi</a:t>
            </a:r>
            <a:r>
              <a:rPr lang="en-GB" dirty="0"/>
              <a:t> Key for attendees</a:t>
            </a:r>
            <a:endParaRPr lang="en-US" dirty="0"/>
          </a:p>
        </p:txBody>
      </p:sp>
      <p:sp>
        <p:nvSpPr>
          <p:cNvPr id="3" name="Text Placeholder 2">
            <a:extLst>
              <a:ext uri="{FF2B5EF4-FFF2-40B4-BE49-F238E27FC236}">
                <a16:creationId xmlns:a16="http://schemas.microsoft.com/office/drawing/2014/main" id="{3F4BEE47-897D-43E9-81CE-EAA117E93B4A}"/>
              </a:ext>
            </a:extLst>
          </p:cNvPr>
          <p:cNvSpPr>
            <a:spLocks noGrp="1"/>
          </p:cNvSpPr>
          <p:nvPr>
            <p:ph type="body" sz="quarter" idx="10"/>
          </p:nvPr>
        </p:nvSpPr>
        <p:spPr>
          <a:xfrm>
            <a:off x="515098" y="1238486"/>
            <a:ext cx="7384894" cy="4878080"/>
          </a:xfrm>
        </p:spPr>
        <p:txBody>
          <a:bodyPr/>
          <a:lstStyle/>
          <a:p>
            <a:pPr marL="457200" indent="-457200">
              <a:buFont typeface="Arial" panose="020B0604020202020204" pitchFamily="34" charset="0"/>
              <a:buChar char="•"/>
            </a:pPr>
            <a:r>
              <a:rPr lang="en-US" dirty="0"/>
              <a:t>Connect to the wireless network </a:t>
            </a:r>
            <a:r>
              <a:rPr lang="en-US" b="1" dirty="0"/>
              <a:t>MSFTGUEST</a:t>
            </a:r>
          </a:p>
          <a:p>
            <a:pPr marL="457200" indent="-457200">
              <a:buFont typeface="Arial" panose="020B0604020202020204" pitchFamily="34" charset="0"/>
              <a:buChar char="•"/>
            </a:pPr>
            <a:r>
              <a:rPr lang="en-US" dirty="0"/>
              <a:t>Open a browser and navigate to a web site to be redirected to the Captive Portal</a:t>
            </a:r>
          </a:p>
          <a:p>
            <a:pPr marL="457200" indent="-457200">
              <a:buFont typeface="Arial" panose="020B0604020202020204" pitchFamily="34" charset="0"/>
              <a:buChar char="•"/>
            </a:pPr>
            <a:r>
              <a:rPr lang="en-US" dirty="0"/>
              <a:t>Click on Event Attendee Code and enter the access code: </a:t>
            </a:r>
            <a:r>
              <a:rPr lang="en-US" b="1" dirty="0"/>
              <a:t>msevent424zq</a:t>
            </a:r>
          </a:p>
        </p:txBody>
      </p:sp>
    </p:spTree>
    <p:extLst>
      <p:ext uri="{BB962C8B-B14F-4D97-AF65-F5344CB8AC3E}">
        <p14:creationId xmlns:p14="http://schemas.microsoft.com/office/powerpoint/2010/main" val="352041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3D34B5-99CD-4A2C-9DCE-3AACE1746CD5}"/>
              </a:ext>
            </a:extLst>
          </p:cNvPr>
          <p:cNvSpPr>
            <a:spLocks noGrp="1"/>
          </p:cNvSpPr>
          <p:nvPr>
            <p:ph type="body" sz="quarter" idx="10"/>
          </p:nvPr>
        </p:nvSpPr>
        <p:spPr>
          <a:xfrm>
            <a:off x="515097" y="3263993"/>
            <a:ext cx="11159923" cy="1164472"/>
          </a:xfrm>
        </p:spPr>
        <p:txBody>
          <a:bodyPr/>
          <a:lstStyle/>
          <a:p>
            <a:r>
              <a:rPr lang="en-US" dirty="0"/>
              <a:t>https://github.com/CompartiMOSS/SPS-Office-365-Saturday-Madrid-2019-WorkShop/tree/master/spfx-teams-graph</a:t>
            </a:r>
          </a:p>
        </p:txBody>
      </p:sp>
    </p:spTree>
    <p:extLst>
      <p:ext uri="{BB962C8B-B14F-4D97-AF65-F5344CB8AC3E}">
        <p14:creationId xmlns:p14="http://schemas.microsoft.com/office/powerpoint/2010/main" val="1549222274"/>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FFFFFF"/>
      </a:lt2>
      <a:accent1>
        <a:srgbClr val="FFC000"/>
      </a:accent1>
      <a:accent2>
        <a:srgbClr val="EB1567"/>
      </a:accent2>
      <a:accent3>
        <a:srgbClr val="FFC000"/>
      </a:accent3>
      <a:accent4>
        <a:srgbClr val="3F434D"/>
      </a:accent4>
      <a:accent5>
        <a:srgbClr val="FFC000"/>
      </a:accent5>
      <a:accent6>
        <a:srgbClr val="3F434D"/>
      </a:accent6>
      <a:hlink>
        <a:srgbClr val="0563C1"/>
      </a:hlink>
      <a:folHlink>
        <a:srgbClr val="954F72"/>
      </a:folHlink>
    </a:clrScheme>
    <a:fontScheme name="mystic">
      <a:majorFont>
        <a:latin typeface="Raleway"/>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TotalTime>
  <Words>220</Words>
  <Application>Microsoft Office PowerPoint</Application>
  <PresentationFormat>Widescreen</PresentationFormat>
  <Paragraphs>21</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Consolas</vt:lpstr>
      <vt:lpstr>Open Sans</vt:lpstr>
      <vt:lpstr>Raleway</vt:lpstr>
      <vt:lpstr>Segoe UI</vt:lpstr>
      <vt:lpstr>Segoe UI Light</vt:lpstr>
      <vt:lpstr>Segoe UI Semibold</vt:lpstr>
      <vt:lpstr>Office Theme</vt:lpstr>
      <vt:lpstr>PowerPoint Presentation</vt:lpstr>
      <vt:lpstr>PowerPoint Presentation</vt:lpstr>
      <vt:lpstr>Wifi Key for attendees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ilhamsyahvutra@outlook.com</dc:creator>
  <cp:lastModifiedBy>Luis Mañez</cp:lastModifiedBy>
  <cp:revision>49</cp:revision>
  <dcterms:created xsi:type="dcterms:W3CDTF">2018-05-05T03:43:01Z</dcterms:created>
  <dcterms:modified xsi:type="dcterms:W3CDTF">2019-06-21T07:07:13Z</dcterms:modified>
</cp:coreProperties>
</file>