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9" r:id="rId17"/>
    <p:sldId id="280" r:id="rId18"/>
    <p:sldId id="281" r:id="rId19"/>
    <p:sldId id="282" r:id="rId20"/>
    <p:sldId id="283" r:id="rId21"/>
    <p:sldId id="289" r:id="rId22"/>
    <p:sldId id="275" r:id="rId23"/>
    <p:sldId id="276" r:id="rId24"/>
    <p:sldId id="277" r:id="rId25"/>
    <p:sldId id="278" r:id="rId26"/>
    <p:sldId id="288" r:id="rId27"/>
    <p:sldId id="284" r:id="rId28"/>
    <p:sldId id="285" r:id="rId29"/>
    <p:sldId id="286" r:id="rId30"/>
    <p:sldId id="287" r:id="rId31"/>
    <p:sldId id="290" r:id="rId32"/>
    <p:sldId id="270" r:id="rId33"/>
    <p:sldId id="272" r:id="rId34"/>
    <p:sldId id="273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0133" y="2567"/>
            <a:ext cx="10286267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062500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Chenxu</a:t>
            </a:r>
            <a:r>
              <a:rPr lang="en-US" altLang="zh-CN" dirty="0"/>
              <a:t> Wang and </a:t>
            </a:r>
            <a:r>
              <a:rPr lang="en-US" altLang="zh-CN" dirty="0" err="1"/>
              <a:t>Fengwei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3011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6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16683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05894"/>
            <a:ext cx="7429500" cy="2590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81452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to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Design a defense against </a:t>
            </a:r>
            <a:r>
              <a:rPr lang="en-US" altLang="zh-CN" dirty="0" err="1"/>
              <a:t>Nailgun</a:t>
            </a:r>
            <a:r>
              <a:rPr lang="en-US" altLang="zh-CN" dirty="0"/>
              <a:t> attack.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Understand the Arm address translation and implement the defense.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(OA[39:12]&lt;&lt;12)+0x123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356665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Necessary </a:t>
            </a:r>
            <a:r>
              <a:rPr lang="en-US" altLang="zh-CN" dirty="0" err="1"/>
              <a:t>meterials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9012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Translate one type of address to another type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4" y="1792974"/>
            <a:ext cx="10706676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theme/theme1.xml><?xml version="1.0" encoding="utf-8"?>
<a:theme xmlns:a="http://schemas.openxmlformats.org/drawingml/2006/main" name="cs315 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15 new" id="{BC4DD81C-7090-7E4C-A52E-FBFF49EC4813}" vid="{28FF83C4-53AF-5C4A-BCE6-875CAA98E9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cs315 new</Template>
  <TotalTime>299</TotalTime>
  <Words>1599</Words>
  <Application>Microsoft Macintosh PowerPoint</Application>
  <PresentationFormat>Widescreen</PresentationFormat>
  <Paragraphs>197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Helvetica Neue</vt:lpstr>
      <vt:lpstr>cs315 new</vt:lpstr>
      <vt:lpstr>Nailgun Defense</vt:lpstr>
      <vt:lpstr>Outline</vt:lpstr>
      <vt:lpstr>Introduction</vt:lpstr>
      <vt:lpstr>Background</vt:lpstr>
      <vt:lpstr>Background: Necessary meterials</vt:lpstr>
      <vt:lpstr>Background: Necessary meterials</vt:lpstr>
      <vt:lpstr>Background: Necessary meterials</vt:lpstr>
      <vt:lpstr>Background: Arm Exception Levels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Zhang Fengwei</cp:lastModifiedBy>
  <cp:revision>35</cp:revision>
  <dcterms:created xsi:type="dcterms:W3CDTF">2021-10-09T20:38:16Z</dcterms:created>
  <dcterms:modified xsi:type="dcterms:W3CDTF">2021-10-30T02:08:39Z</dcterms:modified>
</cp:coreProperties>
</file>