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3" r:id="rId3"/>
    <p:sldId id="325" r:id="rId4"/>
    <p:sldId id="329" r:id="rId5"/>
    <p:sldId id="326" r:id="rId6"/>
    <p:sldId id="324" r:id="rId7"/>
    <p:sldId id="328" r:id="rId8"/>
    <p:sldId id="330" r:id="rId9"/>
    <p:sldId id="331" r:id="rId10"/>
    <p:sldId id="332" r:id="rId11"/>
    <p:sldId id="333" r:id="rId12"/>
    <p:sldId id="334" r:id="rId13"/>
    <p:sldId id="335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4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modSld">
      <pc:chgData name="Erkan ŞİRİN" userId="7f10ce1d6aaf8c5d" providerId="LiveId" clId="{924FFA6D-F0DF-4E17-830B-0FBDC1474AA3}" dt="2019-03-29T04:11:19.747" v="989" actId="478"/>
      <pc:docMkLst>
        <pc:docMk/>
      </pc:docMkLst>
      <pc:sldChg chg="delSp modSp">
        <pc:chgData name="Erkan ŞİRİN" userId="7f10ce1d6aaf8c5d" providerId="LiveId" clId="{924FFA6D-F0DF-4E17-830B-0FBDC1474AA3}" dt="2019-03-29T02:38:02.342" v="51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3-29T02:38:02.342" v="51" actId="20577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4:41.369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4.765" v="1" actId="478"/>
        <pc:sldMkLst>
          <pc:docMk/>
          <pc:sldMk cId="483440697" sldId="323"/>
        </pc:sldMkLst>
        <pc:grpChg chg="del">
          <ac:chgData name="Erkan ŞİRİN" userId="7f10ce1d6aaf8c5d" providerId="LiveId" clId="{924FFA6D-F0DF-4E17-830B-0FBDC1474AA3}" dt="2019-03-29T02:34:44.765" v="1" actId="478"/>
          <ac:grpSpMkLst>
            <pc:docMk/>
            <pc:sldMk cId="483440697" sldId="323"/>
            <ac:grpSpMk id="6" creationId="{00000000-0000-0000-0000-000000000000}"/>
          </ac:grpSpMkLst>
        </pc:grpChg>
      </pc:sldChg>
      <pc:sldChg chg="addSp delSp modSp modAnim">
        <pc:chgData name="Erkan ŞİRİN" userId="7f10ce1d6aaf8c5d" providerId="LiveId" clId="{924FFA6D-F0DF-4E17-830B-0FBDC1474AA3}" dt="2019-03-29T02:50:10.701" v="273"/>
        <pc:sldMkLst>
          <pc:docMk/>
          <pc:sldMk cId="3039007460" sldId="324"/>
        </pc:sldMkLst>
        <pc:spChg chg="add mod">
          <ac:chgData name="Erkan ŞİRİN" userId="7f10ce1d6aaf8c5d" providerId="LiveId" clId="{924FFA6D-F0DF-4E17-830B-0FBDC1474AA3}" dt="2019-03-29T02:48:53.353" v="209" actId="1076"/>
          <ac:spMkLst>
            <pc:docMk/>
            <pc:sldMk cId="3039007460" sldId="324"/>
            <ac:spMk id="15" creationId="{E5FCFA34-CA29-450E-87B8-AF1DED520B54}"/>
          </ac:spMkLst>
        </pc:spChg>
        <pc:spChg chg="add mod">
          <ac:chgData name="Erkan ŞİRİN" userId="7f10ce1d6aaf8c5d" providerId="LiveId" clId="{924FFA6D-F0DF-4E17-830B-0FBDC1474AA3}" dt="2019-03-29T02:49:53.837" v="272" actId="20577"/>
          <ac:spMkLst>
            <pc:docMk/>
            <pc:sldMk cId="3039007460" sldId="324"/>
            <ac:spMk id="27" creationId="{EAD16AC2-DAFE-475F-81E8-65D7FDA27111}"/>
          </ac:spMkLst>
        </pc:spChg>
        <pc:grpChg chg="del">
          <ac:chgData name="Erkan ŞİRİN" userId="7f10ce1d6aaf8c5d" providerId="LiveId" clId="{924FFA6D-F0DF-4E17-830B-0FBDC1474AA3}" dt="2019-03-29T02:35:00.512" v="5" actId="478"/>
          <ac:grpSpMkLst>
            <pc:docMk/>
            <pc:sldMk cId="3039007460" sldId="324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7.986" v="2" actId="478"/>
        <pc:sldMkLst>
          <pc:docMk/>
          <pc:sldMk cId="398859152" sldId="325"/>
        </pc:sldMkLst>
        <pc:grpChg chg="del">
          <ac:chgData name="Erkan ŞİRİN" userId="7f10ce1d6aaf8c5d" providerId="LiveId" clId="{924FFA6D-F0DF-4E17-830B-0FBDC1474AA3}" dt="2019-03-29T02:34:47.986" v="2" actId="478"/>
          <ac:grpSpMkLst>
            <pc:docMk/>
            <pc:sldMk cId="398859152" sldId="325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54.543" v="4" actId="478"/>
        <pc:sldMkLst>
          <pc:docMk/>
          <pc:sldMk cId="3806628522" sldId="326"/>
        </pc:sldMkLst>
        <pc:grpChg chg="del">
          <ac:chgData name="Erkan ŞİRİN" userId="7f10ce1d6aaf8c5d" providerId="LiveId" clId="{924FFA6D-F0DF-4E17-830B-0FBDC1474AA3}" dt="2019-03-29T02:34:54.543" v="4" actId="478"/>
          <ac:grpSpMkLst>
            <pc:docMk/>
            <pc:sldMk cId="3806628522" sldId="326"/>
            <ac:grpSpMk id="6" creationId="{00000000-0000-0000-0000-000000000000}"/>
          </ac:grpSpMkLst>
        </pc:grpChg>
      </pc:sldChg>
      <pc:sldChg chg="delSp modSp">
        <pc:chgData name="Erkan ŞİRİN" userId="7f10ce1d6aaf8c5d" providerId="LiveId" clId="{924FFA6D-F0DF-4E17-830B-0FBDC1474AA3}" dt="2019-03-29T02:43:45.013" v="89" actId="20577"/>
        <pc:sldMkLst>
          <pc:docMk/>
          <pc:sldMk cId="3016465595" sldId="328"/>
        </pc:sldMkLst>
        <pc:spChg chg="mod">
          <ac:chgData name="Erkan ŞİRİN" userId="7f10ce1d6aaf8c5d" providerId="LiveId" clId="{924FFA6D-F0DF-4E17-830B-0FBDC1474AA3}" dt="2019-03-29T02:43:45.013" v="89" actId="20577"/>
          <ac:spMkLst>
            <pc:docMk/>
            <pc:sldMk cId="3016465595" sldId="328"/>
            <ac:spMk id="9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5:04.496" v="6" actId="478"/>
          <ac:grpSpMkLst>
            <pc:docMk/>
            <pc:sldMk cId="3016465595" sldId="328"/>
            <ac:grpSpMk id="6" creationId="{00000000-0000-0000-0000-000000000000}"/>
          </ac:grpSpMkLst>
        </pc:grpChg>
        <pc:graphicFrameChg chg="mod modGraphic">
          <ac:chgData name="Erkan ŞİRİN" userId="7f10ce1d6aaf8c5d" providerId="LiveId" clId="{924FFA6D-F0DF-4E17-830B-0FBDC1474AA3}" dt="2019-03-29T02:37:42.987" v="49" actId="20577"/>
          <ac:graphicFrameMkLst>
            <pc:docMk/>
            <pc:sldMk cId="3016465595" sldId="328"/>
            <ac:graphicFrameMk id="15" creationId="{00000000-0000-0000-0000-000000000000}"/>
          </ac:graphicFrameMkLst>
        </pc:graphicFrameChg>
      </pc:sldChg>
      <pc:sldChg chg="delSp">
        <pc:chgData name="Erkan ŞİRİN" userId="7f10ce1d6aaf8c5d" providerId="LiveId" clId="{924FFA6D-F0DF-4E17-830B-0FBDC1474AA3}" dt="2019-03-29T02:34:51.138" v="3" actId="478"/>
        <pc:sldMkLst>
          <pc:docMk/>
          <pc:sldMk cId="4250270779" sldId="329"/>
        </pc:sldMkLst>
        <pc:grpChg chg="del">
          <ac:chgData name="Erkan ŞİRİN" userId="7f10ce1d6aaf8c5d" providerId="LiveId" clId="{924FFA6D-F0DF-4E17-830B-0FBDC1474AA3}" dt="2019-03-29T02:34:51.138" v="3" actId="478"/>
          <ac:grpSpMkLst>
            <pc:docMk/>
            <pc:sldMk cId="4250270779" sldId="329"/>
            <ac:grpSpMk id="6" creationId="{00000000-0000-0000-0000-000000000000}"/>
          </ac:grpSpMkLst>
        </pc:grpChg>
      </pc:sldChg>
      <pc:sldChg chg="addSp modSp add modAnim">
        <pc:chgData name="Erkan ŞİRİN" userId="7f10ce1d6aaf8c5d" providerId="LiveId" clId="{924FFA6D-F0DF-4E17-830B-0FBDC1474AA3}" dt="2019-03-29T02:43:52.626" v="98" actId="20577"/>
        <pc:sldMkLst>
          <pc:docMk/>
          <pc:sldMk cId="3147293555" sldId="330"/>
        </pc:sldMkLst>
        <pc:spChg chg="mod">
          <ac:chgData name="Erkan ŞİRİN" userId="7f10ce1d6aaf8c5d" providerId="LiveId" clId="{924FFA6D-F0DF-4E17-830B-0FBDC1474AA3}" dt="2019-03-29T02:43:52.626" v="98" actId="20577"/>
          <ac:spMkLst>
            <pc:docMk/>
            <pc:sldMk cId="3147293555" sldId="330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38:57.422" v="72" actId="255"/>
          <ac:spMkLst>
            <pc:docMk/>
            <pc:sldMk cId="3147293555" sldId="330"/>
            <ac:spMk id="19" creationId="{00000000-0000-0000-0000-000000000000}"/>
          </ac:spMkLst>
        </pc:spChg>
        <pc:cxnChg chg="add mod">
          <ac:chgData name="Erkan ŞİRİN" userId="7f10ce1d6aaf8c5d" providerId="LiveId" clId="{924FFA6D-F0DF-4E17-830B-0FBDC1474AA3}" dt="2019-03-29T02:40:04.721" v="79" actId="208"/>
          <ac:cxnSpMkLst>
            <pc:docMk/>
            <pc:sldMk cId="3147293555" sldId="330"/>
            <ac:cxnSpMk id="4" creationId="{1565726F-1061-4B4E-BF64-39C3E303E31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3:04:41.403" v="737"/>
        <pc:sldMkLst>
          <pc:docMk/>
          <pc:sldMk cId="4270460146" sldId="331"/>
        </pc:sldMkLst>
        <pc:spChg chg="del mod">
          <ac:chgData name="Erkan ŞİRİN" userId="7f10ce1d6aaf8c5d" providerId="LiveId" clId="{924FFA6D-F0DF-4E17-830B-0FBDC1474AA3}" dt="2019-03-29T02:47:26.520" v="153" actId="478"/>
          <ac:spMkLst>
            <pc:docMk/>
            <pc:sldMk cId="4270460146" sldId="331"/>
            <ac:spMk id="2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44:34.920" v="108" actId="20577"/>
          <ac:spMkLst>
            <pc:docMk/>
            <pc:sldMk cId="4270460146" sldId="331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0.538" v="151" actId="478"/>
          <ac:spMkLst>
            <pc:docMk/>
            <pc:sldMk cId="4270460146" sldId="331"/>
            <ac:spMk id="16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3.756" v="152" actId="478"/>
          <ac:spMkLst>
            <pc:docMk/>
            <pc:sldMk cId="4270460146" sldId="331"/>
            <ac:spMk id="17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30.982" v="154" actId="478"/>
          <ac:spMkLst>
            <pc:docMk/>
            <pc:sldMk cId="4270460146" sldId="331"/>
            <ac:spMk id="18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43.867" v="278" actId="1076"/>
          <ac:spMkLst>
            <pc:docMk/>
            <pc:sldMk cId="4270460146" sldId="331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52.729" v="279" actId="1076"/>
          <ac:spMkLst>
            <pc:docMk/>
            <pc:sldMk cId="4270460146" sldId="331"/>
            <ac:spMk id="20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3:04:41.403" v="737"/>
          <ac:spMkLst>
            <pc:docMk/>
            <pc:sldMk cId="4270460146" sldId="331"/>
            <ac:spMk id="21" creationId="{52641CAE-F6F5-49E8-BBBD-B4AB71EFC55F}"/>
          </ac:spMkLst>
        </pc:spChg>
        <pc:graphicFrameChg chg="mod modGraphic">
          <ac:chgData name="Erkan ŞİRİN" userId="7f10ce1d6aaf8c5d" providerId="LiveId" clId="{924FFA6D-F0DF-4E17-830B-0FBDC1474AA3}" dt="2019-03-29T02:55:38.242" v="513" actId="1076"/>
          <ac:graphicFrameMkLst>
            <pc:docMk/>
            <pc:sldMk cId="4270460146" sldId="331"/>
            <ac:graphicFrameMk id="15" creationId="{00000000-0000-0000-0000-000000000000}"/>
          </ac:graphicFrameMkLst>
        </pc:graphicFrameChg>
        <pc:cxnChg chg="del">
          <ac:chgData name="Erkan ŞİRİN" userId="7f10ce1d6aaf8c5d" providerId="LiveId" clId="{924FFA6D-F0DF-4E17-830B-0FBDC1474AA3}" dt="2019-03-29T02:44:40.067" v="109" actId="478"/>
          <ac:cxnSpMkLst>
            <pc:docMk/>
            <pc:sldMk cId="4270460146" sldId="331"/>
            <ac:cxnSpMk id="4" creationId="{1565726F-1061-4B4E-BF64-39C3E303E319}"/>
          </ac:cxnSpMkLst>
        </pc:cxnChg>
        <pc:cxnChg chg="add mod">
          <ac:chgData name="Erkan ŞİRİN" userId="7f10ce1d6aaf8c5d" providerId="LiveId" clId="{924FFA6D-F0DF-4E17-830B-0FBDC1474AA3}" dt="2019-03-29T02:51:16.775" v="282" actId="1582"/>
          <ac:cxnSpMkLst>
            <pc:docMk/>
            <pc:sldMk cId="4270460146" sldId="331"/>
            <ac:cxnSpMk id="6" creationId="{A70BECF7-EDA6-4500-9CBF-4967ADF5F62A}"/>
          </ac:cxnSpMkLst>
        </pc:cxnChg>
        <pc:cxnChg chg="add mod">
          <ac:chgData name="Erkan ŞİRİN" userId="7f10ce1d6aaf8c5d" providerId="LiveId" clId="{924FFA6D-F0DF-4E17-830B-0FBDC1474AA3}" dt="2019-03-29T02:51:29.684" v="285" actId="14100"/>
          <ac:cxnSpMkLst>
            <pc:docMk/>
            <pc:sldMk cId="4270460146" sldId="331"/>
            <ac:cxnSpMk id="14" creationId="{502CC6CD-4963-4DDD-B7BB-7F339AED83F9}"/>
          </ac:cxnSpMkLst>
        </pc:cxnChg>
      </pc:sldChg>
      <pc:sldChg chg="modSp add modAnim">
        <pc:chgData name="Erkan ŞİRİN" userId="7f10ce1d6aaf8c5d" providerId="LiveId" clId="{924FFA6D-F0DF-4E17-830B-0FBDC1474AA3}" dt="2019-03-29T03:57:47.267" v="778" actId="20577"/>
        <pc:sldMkLst>
          <pc:docMk/>
          <pc:sldMk cId="331034659" sldId="332"/>
        </pc:sldMkLst>
        <pc:spChg chg="mod">
          <ac:chgData name="Erkan ŞİRİN" userId="7f10ce1d6aaf8c5d" providerId="LiveId" clId="{924FFA6D-F0DF-4E17-830B-0FBDC1474AA3}" dt="2019-03-29T02:56:07.542" v="520" actId="20577"/>
          <ac:spMkLst>
            <pc:docMk/>
            <pc:sldMk cId="331034659" sldId="332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6:22.737" v="522" actId="20577"/>
          <ac:spMkLst>
            <pc:docMk/>
            <pc:sldMk cId="331034659" sldId="332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6:05.060" v="774" actId="20577"/>
          <ac:spMkLst>
            <pc:docMk/>
            <pc:sldMk cId="331034659" sldId="332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8.259" v="736"/>
          <ac:spMkLst>
            <pc:docMk/>
            <pc:sldMk cId="331034659" sldId="332"/>
            <ac:spMk id="21" creationId="{52641CAE-F6F5-49E8-BBBD-B4AB71EFC55F}"/>
          </ac:spMkLst>
        </pc:spChg>
        <pc:cxnChg chg="mod">
          <ac:chgData name="Erkan ŞİRİN" userId="7f10ce1d6aaf8c5d" providerId="LiveId" clId="{924FFA6D-F0DF-4E17-830B-0FBDC1474AA3}" dt="2019-03-29T02:57:48.942" v="572" actId="14100"/>
          <ac:cxnSpMkLst>
            <pc:docMk/>
            <pc:sldMk cId="331034659" sldId="332"/>
            <ac:cxnSpMk id="6" creationId="{A70BECF7-EDA6-4500-9CBF-4967ADF5F62A}"/>
          </ac:cxnSpMkLst>
        </pc:cxnChg>
        <pc:cxnChg chg="mod">
          <ac:chgData name="Erkan ŞİRİN" userId="7f10ce1d6aaf8c5d" providerId="LiveId" clId="{924FFA6D-F0DF-4E17-830B-0FBDC1474AA3}" dt="2019-03-29T02:58:04.178" v="575" actId="14100"/>
          <ac:cxnSpMkLst>
            <pc:docMk/>
            <pc:sldMk cId="331034659" sldId="332"/>
            <ac:cxnSpMk id="14" creationId="{502CC6CD-4963-4DDD-B7BB-7F339AED83F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4:02:17.524" v="961" actId="20577"/>
        <pc:sldMkLst>
          <pc:docMk/>
          <pc:sldMk cId="2331011101" sldId="333"/>
        </pc:sldMkLst>
        <pc:spChg chg="mod">
          <ac:chgData name="Erkan ŞİRİN" userId="7f10ce1d6aaf8c5d" providerId="LiveId" clId="{924FFA6D-F0DF-4E17-830B-0FBDC1474AA3}" dt="2019-03-29T04:00:59.652" v="874" actId="20577"/>
          <ac:spMkLst>
            <pc:docMk/>
            <pc:sldMk cId="2331011101" sldId="33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4:00:46.258" v="870" actId="20577"/>
          <ac:spMkLst>
            <pc:docMk/>
            <pc:sldMk cId="2331011101" sldId="333"/>
            <ac:spMk id="10" creationId="{0EB51778-9329-44D2-868D-D4295FFB842C}"/>
          </ac:spMkLst>
        </pc:spChg>
        <pc:spChg chg="add mod">
          <ac:chgData name="Erkan ŞİRİN" userId="7f10ce1d6aaf8c5d" providerId="LiveId" clId="{924FFA6D-F0DF-4E17-830B-0FBDC1474AA3}" dt="2019-03-29T04:02:17.524" v="961" actId="20577"/>
          <ac:spMkLst>
            <pc:docMk/>
            <pc:sldMk cId="2331011101" sldId="333"/>
            <ac:spMk id="11" creationId="{54F67CC2-8492-4C49-86CA-263F075A094D}"/>
          </ac:spMkLst>
        </pc:spChg>
        <pc:spChg chg="mod">
          <ac:chgData name="Erkan ŞİRİN" userId="7f10ce1d6aaf8c5d" providerId="LiveId" clId="{924FFA6D-F0DF-4E17-830B-0FBDC1474AA3}" dt="2019-03-29T04:00:54.698" v="872" actId="20577"/>
          <ac:spMkLst>
            <pc:docMk/>
            <pc:sldMk cId="2331011101" sldId="333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59:10.284" v="798" actId="20577"/>
          <ac:spMkLst>
            <pc:docMk/>
            <pc:sldMk cId="2331011101" sldId="333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0.445" v="735" actId="20577"/>
          <ac:spMkLst>
            <pc:docMk/>
            <pc:sldMk cId="2331011101" sldId="333"/>
            <ac:spMk id="21" creationId="{52641CAE-F6F5-49E8-BBBD-B4AB71EFC55F}"/>
          </ac:spMkLst>
        </pc:spChg>
        <pc:cxnChg chg="del">
          <ac:chgData name="Erkan ŞİRİN" userId="7f10ce1d6aaf8c5d" providerId="LiveId" clId="{924FFA6D-F0DF-4E17-830B-0FBDC1474AA3}" dt="2019-03-29T03:04:54.026" v="739" actId="478"/>
          <ac:cxnSpMkLst>
            <pc:docMk/>
            <pc:sldMk cId="2331011101" sldId="333"/>
            <ac:cxnSpMk id="6" creationId="{A70BECF7-EDA6-4500-9CBF-4967ADF5F62A}"/>
          </ac:cxnSpMkLst>
        </pc:cxnChg>
        <pc:cxnChg chg="del">
          <ac:chgData name="Erkan ŞİRİN" userId="7f10ce1d6aaf8c5d" providerId="LiveId" clId="{924FFA6D-F0DF-4E17-830B-0FBDC1474AA3}" dt="2019-03-29T03:04:51.312" v="738" actId="478"/>
          <ac:cxnSpMkLst>
            <pc:docMk/>
            <pc:sldMk cId="2331011101" sldId="333"/>
            <ac:cxnSpMk id="14" creationId="{502CC6CD-4963-4DDD-B7BB-7F339AED83F9}"/>
          </ac:cxnSpMkLst>
        </pc:cxnChg>
      </pc:sldChg>
      <pc:sldChg chg="delSp modSp add delAnim">
        <pc:chgData name="Erkan ŞİRİN" userId="7f10ce1d6aaf8c5d" providerId="LiveId" clId="{924FFA6D-F0DF-4E17-830B-0FBDC1474AA3}" dt="2019-03-29T04:11:19.747" v="989" actId="478"/>
        <pc:sldMkLst>
          <pc:docMk/>
          <pc:sldMk cId="3519768631" sldId="334"/>
        </pc:sldMkLst>
        <pc:spChg chg="mod">
          <ac:chgData name="Erkan ŞİRİN" userId="7f10ce1d6aaf8c5d" providerId="LiveId" clId="{924FFA6D-F0DF-4E17-830B-0FBDC1474AA3}" dt="2019-03-29T04:09:30.901" v="986" actId="20577"/>
          <ac:spMkLst>
            <pc:docMk/>
            <pc:sldMk cId="3519768631" sldId="33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0" creationId="{0EB51778-9329-44D2-868D-D4295FFB842C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1" creationId="{54F67CC2-8492-4C49-86CA-263F075A094D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1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20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21" creationId="{52641CAE-F6F5-49E8-BBBD-B4AB71EFC55F}"/>
          </ac:spMkLst>
        </pc:spChg>
        <pc:graphicFrameChg chg="del">
          <ac:chgData name="Erkan ŞİRİN" userId="7f10ce1d6aaf8c5d" providerId="LiveId" clId="{924FFA6D-F0DF-4E17-830B-0FBDC1474AA3}" dt="2019-03-29T04:11:09.675" v="987" actId="478"/>
          <ac:graphicFrameMkLst>
            <pc:docMk/>
            <pc:sldMk cId="3519768631" sldId="334"/>
            <ac:graphicFrameMk id="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57314" y="1409700"/>
            <a:ext cx="9842500" cy="242570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Confusion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Matrix</a:t>
            </a: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FN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60/(60+5) = % 92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>
            <a:cxnSpLocks/>
          </p:cNvCxnSpPr>
          <p:nvPr/>
        </p:nvCxnSpPr>
        <p:spPr>
          <a:xfrm>
            <a:off x="6390167" y="2169042"/>
            <a:ext cx="2424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390167" y="1988288"/>
            <a:ext cx="45820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30383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Recall</a:t>
            </a:r>
            <a:r>
              <a:rPr lang="tr-TR" dirty="0"/>
              <a:t> -&gt;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y=1’lere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gerçeklere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sınıfımın ne kadarını </a:t>
            </a:r>
          </a:p>
          <a:p>
            <a:r>
              <a:rPr lang="tr-TR" dirty="0"/>
              <a:t>      başarıyla tahmin ettim</a:t>
            </a:r>
          </a:p>
        </p:txBody>
      </p:sp>
    </p:spTree>
    <p:extLst>
      <p:ext uri="{BB962C8B-B14F-4D97-AF65-F5344CB8AC3E}">
        <p14:creationId xmlns:p14="http://schemas.microsoft.com/office/powerpoint/2010/main" val="3310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F1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779848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F1 = Precision*</a:t>
            </a:r>
            <a:r>
              <a:rPr lang="tr-TR" sz="2800" dirty="0" err="1"/>
              <a:t>Recall</a:t>
            </a:r>
            <a:r>
              <a:rPr lang="tr-TR" sz="2800" dirty="0"/>
              <a:t> / Precision*</a:t>
            </a:r>
            <a:r>
              <a:rPr lang="tr-TR" sz="2800" dirty="0" err="1"/>
              <a:t>Recall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779848" y="5351499"/>
            <a:ext cx="719236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(0.7 * 0.92)/(0.7 + 0.92) = 3.97</a:t>
            </a:r>
            <a:endParaRPr lang="en-US" sz="40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38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</a:t>
            </a:r>
          </a:p>
          <a:p>
            <a:r>
              <a:rPr lang="tr-TR" dirty="0"/>
              <a:t>     </a:t>
            </a:r>
            <a:r>
              <a:rPr lang="tr-TR" dirty="0" err="1"/>
              <a:t>harmonik</a:t>
            </a:r>
            <a:r>
              <a:rPr lang="tr-TR" dirty="0"/>
              <a:t> ortalaması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EB51778-9329-44D2-868D-D4295FFB842C}"/>
              </a:ext>
            </a:extLst>
          </p:cNvPr>
          <p:cNvSpPr/>
          <p:nvPr/>
        </p:nvSpPr>
        <p:spPr>
          <a:xfrm>
            <a:off x="270491" y="3209703"/>
            <a:ext cx="37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F1 en yüksek değerini</a:t>
            </a:r>
          </a:p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yüksek olduğunda</a:t>
            </a:r>
          </a:p>
          <a:p>
            <a:r>
              <a:rPr lang="tr-TR" dirty="0"/>
              <a:t>alır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4F67CC2-8492-4C49-86CA-263F075A094D}"/>
              </a:ext>
            </a:extLst>
          </p:cNvPr>
          <p:cNvSpPr/>
          <p:nvPr/>
        </p:nvSpPr>
        <p:spPr>
          <a:xfrm>
            <a:off x="242992" y="4237151"/>
            <a:ext cx="3636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değerlerini</a:t>
            </a:r>
          </a:p>
          <a:p>
            <a:r>
              <a:rPr lang="tr-TR" dirty="0"/>
              <a:t>Birbirine yakın üreten sınıflandırıcılar</a:t>
            </a:r>
          </a:p>
          <a:p>
            <a:r>
              <a:rPr lang="tr-TR" dirty="0"/>
              <a:t>İçin yüksek skor elde edilir.</a:t>
            </a:r>
          </a:p>
        </p:txBody>
      </p:sp>
    </p:spTree>
    <p:extLst>
      <p:ext uri="{BB962C8B-B14F-4D97-AF65-F5344CB8AC3E}">
        <p14:creationId xmlns:p14="http://schemas.microsoft.com/office/powerpoint/2010/main" val="2331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1D1035A-8400-4AF7-8B15-52C4E0DC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48701"/>
              </p:ext>
            </p:extLst>
          </p:nvPr>
        </p:nvGraphicFramePr>
        <p:xfrm>
          <a:off x="2296632" y="1073892"/>
          <a:ext cx="7336464" cy="330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058">
                  <a:extLst>
                    <a:ext uri="{9D8B030D-6E8A-4147-A177-3AD203B41FA5}">
                      <a16:colId xmlns:a16="http://schemas.microsoft.com/office/drawing/2014/main" val="1766416363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835423214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981778702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653129618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2178438715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088184401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301119639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76027785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Eşik: 0.3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0.7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661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9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7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376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TN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0882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51239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14861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0,8500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 err="1">
                          <a:effectLst/>
                        </a:rPr>
                        <a:t>Accuracy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0,6000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0,8500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2708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0,8182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0,5556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830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0,9000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0,7000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1562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229910"/>
                  </a:ext>
                </a:extLst>
              </a:tr>
              <a:tr h="774443">
                <a:tc gridSpan="2">
                  <a:txBody>
                    <a:bodyPr/>
                    <a:lstStyle/>
                    <a:p>
                      <a:pPr algn="ctr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Mümkün olduğunca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gerçek sınıfı bilme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Hata yapmayalım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Yanlışa doğru demeyelim 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39760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BB33D6B0-5035-41FA-9C26-DB60FE9D5DB6}"/>
              </a:ext>
            </a:extLst>
          </p:cNvPr>
          <p:cNvSpPr/>
          <p:nvPr/>
        </p:nvSpPr>
        <p:spPr>
          <a:xfrm>
            <a:off x="1962214" y="4636701"/>
            <a:ext cx="7725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Bankanın online bankacılık işlemlerinde sahteci tespit etmeye çalıştığını düşünün</a:t>
            </a:r>
          </a:p>
          <a:p>
            <a:r>
              <a:rPr lang="tr-TR" dirty="0"/>
              <a:t>Hangi eşik değerini kullanmak mantıklı?</a:t>
            </a:r>
          </a:p>
        </p:txBody>
      </p:sp>
    </p:spTree>
    <p:extLst>
      <p:ext uri="{BB962C8B-B14F-4D97-AF65-F5344CB8AC3E}">
        <p14:creationId xmlns:p14="http://schemas.microsoft.com/office/powerpoint/2010/main" val="35197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AD626512-9238-4E07-9121-3FA44705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1079217"/>
            <a:ext cx="9687801" cy="4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Sınıflandırma Problemi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125623" y="1188460"/>
            <a:ext cx="101232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 sınava hazırlanan öğrencilere ait;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Diploma notu,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Günlük çalışma saati,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Okul başarı puanı</a:t>
            </a:r>
          </a:p>
          <a:p>
            <a:r>
              <a:rPr lang="tr-TR" sz="2800" dirty="0">
                <a:latin typeface="Roboto"/>
              </a:rPr>
              <a:t>vb. özellikler kullanılarak sınavda başarılı olup olamayacakları </a:t>
            </a:r>
          </a:p>
          <a:p>
            <a:r>
              <a:rPr lang="tr-TR" sz="2800" dirty="0">
                <a:latin typeface="Roboto"/>
              </a:rPr>
              <a:t>tahmin edilmek isteniyor.</a:t>
            </a:r>
          </a:p>
          <a:p>
            <a:endParaRPr lang="tr-TR" sz="2800" dirty="0">
              <a:latin typeface="Roboto"/>
            </a:endParaRPr>
          </a:p>
          <a:p>
            <a:r>
              <a:rPr lang="tr-TR" sz="2800" dirty="0">
                <a:latin typeface="Roboto"/>
              </a:rPr>
              <a:t>Daha önceki sınav sonuçları ve bu sınava girenlere </a:t>
            </a:r>
          </a:p>
          <a:p>
            <a:r>
              <a:rPr lang="tr-TR" sz="2800" dirty="0">
                <a:latin typeface="Roboto"/>
              </a:rPr>
              <a:t>ait bilgiler mevcuttur.</a:t>
            </a:r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Eğitim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6723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9725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292672" y="2159817"/>
            <a:ext cx="398772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Başarılı	: 65</a:t>
            </a:r>
          </a:p>
          <a:p>
            <a:pPr algn="ctr"/>
            <a:r>
              <a:rPr lang="tr-TR" sz="4000" dirty="0"/>
              <a:t>Başarısız: 35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78818" y="359621"/>
            <a:ext cx="8429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ile Sonuçları Tahmin Etme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 3"/>
          <p:cNvGrpSpPr/>
          <p:nvPr/>
        </p:nvGrpSpPr>
        <p:grpSpPr>
          <a:xfrm>
            <a:off x="4139867" y="1465810"/>
            <a:ext cx="3076213" cy="3095122"/>
            <a:chOff x="4139867" y="1465810"/>
            <a:chExt cx="3076213" cy="3095122"/>
          </a:xfrm>
        </p:grpSpPr>
        <p:grpSp>
          <p:nvGrpSpPr>
            <p:cNvPr id="16" name="Grup 15"/>
            <p:cNvGrpSpPr/>
            <p:nvPr/>
          </p:nvGrpSpPr>
          <p:grpSpPr>
            <a:xfrm>
              <a:off x="4151927" y="1465810"/>
              <a:ext cx="3016128" cy="3095122"/>
              <a:chOff x="8137331" y="4234742"/>
              <a:chExt cx="1720940" cy="1676942"/>
            </a:xfrm>
          </p:grpSpPr>
          <p:grpSp>
            <p:nvGrpSpPr>
              <p:cNvPr id="18" name="Grup 17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71" name="Yamuk 7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Yamuk 7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kdörtgen 7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Yuvarlatılmış Dikdörtgen 7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Düz Bağlayıcı 7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Resim 7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 18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63" name="Yamuk 6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Yamuk 6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kdörtgen 6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Yuvarlatılmış Dikdörtgen 6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Düz Bağlayıcı 6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Düz Bağlayıcı 6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Bağlayıcı 6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Resim 6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 1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55" name="Yamuk 5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Yamuk 5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Yuvarlatılmış Dikdörtgen 5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Düz Bağlayıcı 6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 20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47" name="Yamuk 4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Yamuk 4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kdörtgen 4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Yuvarlatılmış Dikdörtgen 4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Düz Bağlayıcı 5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Düz Bağlayıcı 5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Resim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up 21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39" name="Yamuk 3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Yamuk 3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kdörtgen 4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Yuvarlatılmış Dikdörtgen 4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Düz Bağlayıcı 4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Düz Bağlayıcı 4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Resim 4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 22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31" name="Yamuk 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Yamuk 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kdörtgen 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Yuvarlatılmış Dikdörtgen 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Düz Bağlayıcı 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Resim 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24" name="Düz Ok Bağlayıcısı 23"/>
              <p:cNvCxnSpPr>
                <a:stCxn id="73" idx="2"/>
                <a:endCxn id="49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Ok Bağlayıcısı 24"/>
              <p:cNvCxnSpPr>
                <a:stCxn id="33" idx="3"/>
                <a:endCxn id="4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Ok Bağlayıcısı 25"/>
              <p:cNvCxnSpPr>
                <a:stCxn id="65" idx="1"/>
                <a:endCxn id="49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Düz Ok Bağlayıcısı 26"/>
              <p:cNvCxnSpPr>
                <a:stCxn id="57" idx="3"/>
                <a:endCxn id="49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>
                <a:stCxn id="33" idx="3"/>
                <a:endCxn id="65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>
                <a:stCxn id="41" idx="1"/>
                <a:endCxn id="49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>
                <a:stCxn id="73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67" y="3761415"/>
              <a:ext cx="591190" cy="591190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04" y="2251310"/>
              <a:ext cx="591190" cy="591190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77" y="1695421"/>
              <a:ext cx="591190" cy="591190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55" y="3766746"/>
              <a:ext cx="591190" cy="591190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506" y="2263612"/>
              <a:ext cx="591190" cy="591190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90" y="3535625"/>
              <a:ext cx="591190" cy="591190"/>
            </a:xfrm>
            <a:prstGeom prst="rect">
              <a:avLst/>
            </a:prstGeom>
          </p:spPr>
        </p:pic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0632"/>
              </p:ext>
            </p:extLst>
          </p:nvPr>
        </p:nvGraphicFramePr>
        <p:xfrm>
          <a:off x="353294" y="2251308"/>
          <a:ext cx="33722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Tablo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8525"/>
              </p:ext>
            </p:extLst>
          </p:nvPr>
        </p:nvGraphicFramePr>
        <p:xfrm>
          <a:off x="3753438" y="2262538"/>
          <a:ext cx="40854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Tahmin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0579100" y="2322631"/>
            <a:ext cx="1282700" cy="18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: Katlanmış Köşe 5">
            <a:extLst>
              <a:ext uri="{FF2B5EF4-FFF2-40B4-BE49-F238E27FC236}">
                <a16:creationId xmlns:a16="http://schemas.microsoft.com/office/drawing/2014/main" id="{BCD00186-59A4-4D6E-9AC9-A459BE53984B}"/>
              </a:ext>
            </a:extLst>
          </p:cNvPr>
          <p:cNvSpPr/>
          <p:nvPr/>
        </p:nvSpPr>
        <p:spPr>
          <a:xfrm>
            <a:off x="4841133" y="2381402"/>
            <a:ext cx="1624613" cy="132211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06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1198 0.0057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3306 0.005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084" y="34320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Matrisine Doğru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8811"/>
              </p:ext>
            </p:extLst>
          </p:nvPr>
        </p:nvGraphicFramePr>
        <p:xfrm>
          <a:off x="3502884" y="1106018"/>
          <a:ext cx="7762016" cy="41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Sonuç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Tahmin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Değerlendirme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8950008" y="1647736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56447" y="1647736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8950008" y="216931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756447" y="216931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Positive</a:t>
            </a:r>
            <a:endParaRPr lang="en-US" sz="2400" dirty="0"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950008" y="2651563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9756447" y="26515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8950008" y="32265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756447" y="322654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950008" y="3710981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9756447" y="371098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950008" y="4240690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9756447" y="424069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" y="319823"/>
            <a:ext cx="2926626" cy="1318495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2108200" y="343204"/>
            <a:ext cx="890655" cy="127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5FCFA34-CA29-450E-87B8-AF1DED520B54}"/>
              </a:ext>
            </a:extLst>
          </p:cNvPr>
          <p:cNvSpPr/>
          <p:nvPr/>
        </p:nvSpPr>
        <p:spPr>
          <a:xfrm>
            <a:off x="228596" y="2928562"/>
            <a:ext cx="311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Eşleşme varsa True, yoksa </a:t>
            </a:r>
            <a:r>
              <a:rPr lang="tr-TR" dirty="0" err="1"/>
              <a:t>False</a:t>
            </a:r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AD16AC2-DAFE-475F-81E8-65D7FDA27111}"/>
              </a:ext>
            </a:extLst>
          </p:cNvPr>
          <p:cNvSpPr/>
          <p:nvPr/>
        </p:nvSpPr>
        <p:spPr>
          <a:xfrm>
            <a:off x="228596" y="3503540"/>
            <a:ext cx="3021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sınıf tahmini </a:t>
            </a:r>
            <a:r>
              <a:rPr lang="tr-TR" dirty="0" err="1"/>
              <a:t>Positive</a:t>
            </a:r>
            <a:r>
              <a:rPr lang="tr-TR" dirty="0"/>
              <a:t> </a:t>
            </a:r>
          </a:p>
          <a:p>
            <a:r>
              <a:rPr lang="tr-TR" dirty="0"/>
              <a:t>Diğer sınıf tahminleri </a:t>
            </a:r>
            <a:r>
              <a:rPr lang="tr-TR" dirty="0" err="1"/>
              <a:t>Negative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90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495"/>
              </p:ext>
            </p:extLst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 err="1"/>
              <a:t>Accuracy</a:t>
            </a:r>
            <a:r>
              <a:rPr lang="tr-TR" sz="4000" dirty="0"/>
              <a:t> = (TP+TN) / TOPLAM</a:t>
            </a:r>
            <a:endParaRPr lang="en-US" sz="40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4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Accuracy</a:t>
            </a:r>
            <a:r>
              <a:rPr lang="tr-TR" sz="2800" dirty="0"/>
              <a:t> = Ana Köşegen Toplamı/ TOPLAM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1565726F-1061-4B4E-BF64-39C3E303E319}"/>
              </a:ext>
            </a:extLst>
          </p:cNvPr>
          <p:cNvCxnSpPr>
            <a:cxnSpLocks/>
          </p:cNvCxnSpPr>
          <p:nvPr/>
        </p:nvCxnSpPr>
        <p:spPr>
          <a:xfrm>
            <a:off x="5943600" y="2604977"/>
            <a:ext cx="2902688" cy="1267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Precision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6725"/>
              </p:ext>
            </p:extLst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FP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60/(60+15) = % 70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/>
          <p:nvPr/>
        </p:nvCxnSpPr>
        <p:spPr>
          <a:xfrm>
            <a:off x="6096000" y="2254102"/>
            <a:ext cx="0" cy="978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269665" y="2254102"/>
            <a:ext cx="0" cy="2311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9193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-&gt; </a:t>
            </a:r>
            <a:r>
              <a:rPr lang="tr-TR" dirty="0" err="1"/>
              <a:t>Prediction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y^=1’lere oranı,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Doğru tahminlere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 tahmin için </a:t>
            </a:r>
          </a:p>
          <a:p>
            <a:r>
              <a:rPr lang="tr-TR" dirty="0"/>
              <a:t>      Ne kadar hata yaptım</a:t>
            </a:r>
          </a:p>
        </p:txBody>
      </p:sp>
    </p:spTree>
    <p:extLst>
      <p:ext uri="{BB962C8B-B14F-4D97-AF65-F5344CB8AC3E}">
        <p14:creationId xmlns:p14="http://schemas.microsoft.com/office/powerpoint/2010/main" val="4270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830</Words>
  <Application>Microsoft Office PowerPoint</Application>
  <PresentationFormat>Geniş ekran</PresentationFormat>
  <Paragraphs>421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Teması</vt:lpstr>
      <vt:lpstr>Hata Matrisi  (Confusion Matrix)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111</cp:revision>
  <dcterms:created xsi:type="dcterms:W3CDTF">2018-03-04T09:30:49Z</dcterms:created>
  <dcterms:modified xsi:type="dcterms:W3CDTF">2019-03-29T18:29:57Z</dcterms:modified>
</cp:coreProperties>
</file>