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6F2E0-EF04-4CC3-9315-2589F35DE1AF}" v="6" dt="2024-10-19T16:54:41.178"/>
    <p1510:client id="{377EE7B4-4CCF-44DC-9D63-2C889DBEA564}" v="233" dt="2024-10-19T18:00:55.900"/>
    <p1510:client id="{89757CB8-9FC9-4FAB-9DE1-CF438DD58207}" v="575" dt="2024-10-19T17:40:25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2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0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AB7BF2-C0E5-4451-82FD-4D451D5D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55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1112F-CA1F-1DD7-98A3-8F44F9E2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401" y="781189"/>
            <a:ext cx="7308850" cy="3639456"/>
          </a:xfrm>
        </p:spPr>
        <p:txBody>
          <a:bodyPr wrap="square" anchor="b">
            <a:normAutofit/>
          </a:bodyPr>
          <a:lstStyle/>
          <a:p>
            <a:r>
              <a:rPr lang="en-US" sz="8000" b="1" dirty="0">
                <a:latin typeface="Arial Black"/>
              </a:rPr>
              <a:t>PicHub</a:t>
            </a:r>
            <a:endParaRPr lang="ru-RU" sz="8000" dirty="0">
              <a:latin typeface="Arial Black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DB02B9-F3BA-4EEE-A717-BA38B57F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792" y="4530271"/>
            <a:ext cx="3960000" cy="2696065"/>
            <a:chOff x="6053792" y="4530271"/>
            <a:chExt cx="3960000" cy="269606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19C4E36-EAB8-46C1-ADC2-867AA90C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305855" y="5349826"/>
              <a:ext cx="3707937" cy="1853969"/>
            </a:xfrm>
            <a:custGeom>
              <a:avLst/>
              <a:gdLst>
                <a:gd name="connsiteX0" fmla="*/ 3707937 w 3707937"/>
                <a:gd name="connsiteY0" fmla="*/ 1853969 h 1853969"/>
                <a:gd name="connsiteX1" fmla="*/ 1853969 w 3707937"/>
                <a:gd name="connsiteY1" fmla="*/ 0 h 1853969"/>
                <a:gd name="connsiteX2" fmla="*/ 1684921 w 3707937"/>
                <a:gd name="connsiteY2" fmla="*/ 8536 h 1853969"/>
                <a:gd name="connsiteX3" fmla="*/ 8536 w 3707937"/>
                <a:gd name="connsiteY3" fmla="*/ 1684921 h 1853969"/>
                <a:gd name="connsiteX4" fmla="*/ 0 w 3707937"/>
                <a:gd name="connsiteY4" fmla="*/ 1853969 h 1853969"/>
                <a:gd name="connsiteX5" fmla="*/ 926985 w 3707937"/>
                <a:gd name="connsiteY5" fmla="*/ 1853969 h 1853969"/>
                <a:gd name="connsiteX6" fmla="*/ 1853969 w 3707937"/>
                <a:gd name="connsiteY6" fmla="*/ 926985 h 1853969"/>
                <a:gd name="connsiteX7" fmla="*/ 2780952 w 3707937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37" h="1853969">
                  <a:moveTo>
                    <a:pt x="3707937" y="1853969"/>
                  </a:moveTo>
                  <a:cubicBezTo>
                    <a:pt x="3707937" y="830050"/>
                    <a:pt x="2877887" y="0"/>
                    <a:pt x="1853969" y="0"/>
                  </a:cubicBezTo>
                  <a:lnTo>
                    <a:pt x="1684921" y="8536"/>
                  </a:lnTo>
                  <a:lnTo>
                    <a:pt x="8536" y="1684921"/>
                  </a:lnTo>
                  <a:lnTo>
                    <a:pt x="0" y="1853969"/>
                  </a:lnTo>
                  <a:lnTo>
                    <a:pt x="926985" y="1853969"/>
                  </a:lnTo>
                  <a:cubicBezTo>
                    <a:pt x="926985" y="1342010"/>
                    <a:pt x="1342009" y="926986"/>
                    <a:pt x="1853969" y="926985"/>
                  </a:cubicBezTo>
                  <a:cubicBezTo>
                    <a:pt x="2365928" y="926985"/>
                    <a:pt x="2780952" y="1342010"/>
                    <a:pt x="2780952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42900" dist="50800" dir="16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AC95D1B-353B-49A5-92C8-947C87416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186241" y="5061493"/>
              <a:ext cx="3707937" cy="2164843"/>
            </a:xfrm>
            <a:custGeom>
              <a:avLst/>
              <a:gdLst>
                <a:gd name="connsiteX0" fmla="*/ 3707937 w 3707937"/>
                <a:gd name="connsiteY0" fmla="*/ 2164843 h 2164843"/>
                <a:gd name="connsiteX1" fmla="*/ 1853968 w 3707937"/>
                <a:gd name="connsiteY1" fmla="*/ 0 h 2164843"/>
                <a:gd name="connsiteX2" fmla="*/ 1664412 w 3707937"/>
                <a:gd name="connsiteY2" fmla="*/ 11177 h 2164843"/>
                <a:gd name="connsiteX3" fmla="*/ 1646600 w 3707937"/>
                <a:gd name="connsiteY3" fmla="*/ 14351 h 2164843"/>
                <a:gd name="connsiteX4" fmla="*/ 67392 w 3707937"/>
                <a:gd name="connsiteY4" fmla="*/ 1593559 h 2164843"/>
                <a:gd name="connsiteX5" fmla="*/ 37666 w 3707937"/>
                <a:gd name="connsiteY5" fmla="*/ 1728552 h 2164843"/>
                <a:gd name="connsiteX6" fmla="*/ 0 w 3707937"/>
                <a:gd name="connsiteY6" fmla="*/ 2164843 h 2164843"/>
                <a:gd name="connsiteX7" fmla="*/ 926985 w 3707937"/>
                <a:gd name="connsiteY7" fmla="*/ 2164843 h 2164843"/>
                <a:gd name="connsiteX8" fmla="*/ 1853968 w 3707937"/>
                <a:gd name="connsiteY8" fmla="*/ 1082422 h 2164843"/>
                <a:gd name="connsiteX9" fmla="*/ 2780952 w 3707937"/>
                <a:gd name="connsiteY9" fmla="*/ 2164843 h 216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937" h="2164843">
                  <a:moveTo>
                    <a:pt x="3707937" y="2164843"/>
                  </a:moveTo>
                  <a:cubicBezTo>
                    <a:pt x="3707937" y="969234"/>
                    <a:pt x="2877886" y="0"/>
                    <a:pt x="1853968" y="0"/>
                  </a:cubicBezTo>
                  <a:cubicBezTo>
                    <a:pt x="1789974" y="0"/>
                    <a:pt x="1726736" y="3786"/>
                    <a:pt x="1664412" y="11177"/>
                  </a:cubicBezTo>
                  <a:lnTo>
                    <a:pt x="1646600" y="14351"/>
                  </a:lnTo>
                  <a:lnTo>
                    <a:pt x="67392" y="1593559"/>
                  </a:lnTo>
                  <a:lnTo>
                    <a:pt x="37666" y="1728552"/>
                  </a:lnTo>
                  <a:cubicBezTo>
                    <a:pt x="12970" y="1869478"/>
                    <a:pt x="0" y="2015392"/>
                    <a:pt x="0" y="2164843"/>
                  </a:cubicBezTo>
                  <a:lnTo>
                    <a:pt x="926985" y="2164843"/>
                  </a:lnTo>
                  <a:cubicBezTo>
                    <a:pt x="926985" y="1567039"/>
                    <a:pt x="1342009" y="1082423"/>
                    <a:pt x="1853968" y="1082422"/>
                  </a:cubicBezTo>
                  <a:cubicBezTo>
                    <a:pt x="2365928" y="1082422"/>
                    <a:pt x="2780952" y="1567039"/>
                    <a:pt x="2780952" y="2164843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D63058-6155-422A-A2D9-69A6A1DF0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413283" y="6132831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4486CA9-CA51-4F1D-AD04-FC35DA44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8375334" y="4170780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02074B-6442-4E42-906E-9ADCB424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95180"/>
            <a:ext cx="7308850" cy="1713545"/>
          </a:xfrm>
        </p:spPr>
        <p:txBody>
          <a:bodyPr vert="horz" lIns="0" tIns="0" rIns="0" bIns="0" rtlCol="0">
            <a:normAutofit/>
          </a:bodyPr>
          <a:lstStyle/>
          <a:p>
            <a:r>
              <a:rPr lang="ru-RU" dirty="0">
                <a:solidFill>
                  <a:schemeClr val="tx1">
                    <a:alpha val="60000"/>
                  </a:schemeClr>
                </a:solidFill>
                <a:latin typeface="Arial Black"/>
              </a:rPr>
              <a:t>Наставник: Цымбалюк Лариса Николаевна</a:t>
            </a:r>
            <a:endParaRPr lang="ru-RU">
              <a:solidFill>
                <a:schemeClr val="tx1">
                  <a:alpha val="60000"/>
                </a:schemeClr>
              </a:solidFill>
              <a:latin typeface="Arial Black"/>
              <a:ea typeface="Source Sans Pro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E80463-482A-4612-8063-9F60E0C7F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633" y="180949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947BE06-624A-4F53-8B42-58DD39DB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0BF6DBE-FE5B-4D9A-B7A8-86FF60DF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32303D-EAC6-41B6-9A89-CC568F1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Рисунок 13" descr="Изображение выглядит как круг, логотип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58D48A5-FD7E-B8D1-94AE-78DC6EDD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4412837"/>
            <a:ext cx="2670589" cy="26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A6C1-DAFB-E903-9E0C-2A33F7FE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6" y="438564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Члены команды</a:t>
            </a:r>
            <a:endParaRPr lang="ru-RU" dirty="0">
              <a:latin typeface="Arial Black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2A036-DD18-A6DA-BCB1-05913ADF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98" y="1606674"/>
            <a:ext cx="4193949" cy="5347541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500"/>
              </a:spcAft>
              <a:buNone/>
            </a:pP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1. Илья Барышников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2. Руслан </a:t>
            </a:r>
            <a:r>
              <a:rPr lang="ru-RU" sz="2200" b="1" dirty="0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Евкачев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3. Максим </a:t>
            </a:r>
            <a:r>
              <a:rPr lang="ru-RU" sz="2200" b="1" dirty="0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Юфриков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4. Екатерина </a:t>
            </a:r>
            <a:r>
              <a:rPr lang="ru-RU" sz="2200" b="1" dirty="0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Копаева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5. Виктория Митрушина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6. Анна Боязитова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7. Дарина Симонова  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8. София Николаева </a:t>
            </a:r>
            <a:r>
              <a:rPr lang="ru-RU" sz="2200" b="1" dirty="0">
                <a:solidFill>
                  <a:schemeClr val="tx1"/>
                </a:solidFill>
                <a:latin typeface="Arial"/>
                <a:ea typeface="Source Sans Pro"/>
                <a:cs typeface="Arial"/>
              </a:rPr>
              <a:t> </a:t>
            </a:r>
            <a:endParaRPr lang="ru-RU" sz="2200" b="1" dirty="0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6D2907-AC0C-7C87-7209-51E5BF29684A}"/>
              </a:ext>
            </a:extLst>
          </p:cNvPr>
          <p:cNvSpPr txBox="1"/>
          <p:nvPr/>
        </p:nvSpPr>
        <p:spPr>
          <a:xfrm>
            <a:off x="4248281" y="1647197"/>
            <a:ext cx="4708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спикер, разработчик, </a:t>
            </a:r>
            <a:r>
              <a:rPr lang="ru-RU" b="1" dirty="0" err="1">
                <a:latin typeface="Arial Black"/>
              </a:rPr>
              <a:t>тим</a:t>
            </a:r>
            <a:r>
              <a:rPr lang="ru-RU" b="1" dirty="0">
                <a:latin typeface="Arial Black"/>
              </a:rPr>
              <a:t>-лидер</a:t>
            </a:r>
            <a:endParaRPr lang="ru-RU" dirty="0">
              <a:latin typeface="Arial Black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8F93CEE-6728-3D34-F33E-AECD229610E6}"/>
              </a:ext>
            </a:extLst>
          </p:cNvPr>
          <p:cNvSpPr txBox="1"/>
          <p:nvPr/>
        </p:nvSpPr>
        <p:spPr>
          <a:xfrm>
            <a:off x="4249531" y="2018748"/>
            <a:ext cx="69397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идейный вдохновитель, специалист по связи с общественностью, разработчик </a:t>
            </a:r>
            <a:endParaRPr lang="ru-RU" dirty="0">
              <a:latin typeface="Source Sans Pro"/>
              <a:ea typeface="Source Sans Pro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02ECB2-211C-FA9D-2851-61A4ED37F362}"/>
              </a:ext>
            </a:extLst>
          </p:cNvPr>
          <p:cNvSpPr txBox="1"/>
          <p:nvPr/>
        </p:nvSpPr>
        <p:spPr>
          <a:xfrm>
            <a:off x="4249531" y="265927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</a:t>
            </a:r>
            <a:r>
              <a:rPr lang="ru-RU" sz="2200" b="1" dirty="0">
                <a:latin typeface="Arial Black"/>
              </a:rPr>
              <a:t> </a:t>
            </a:r>
            <a:endParaRPr lang="ru-RU" dirty="0">
              <a:latin typeface="Arial Black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1857881-20E4-63D1-75F6-5A6548A6DB16}"/>
              </a:ext>
            </a:extLst>
          </p:cNvPr>
          <p:cNvSpPr txBox="1"/>
          <p:nvPr/>
        </p:nvSpPr>
        <p:spPr>
          <a:xfrm>
            <a:off x="4249531" y="32004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 </a:t>
            </a:r>
            <a:endParaRPr lang="ru-RU" dirty="0">
              <a:latin typeface="Arial Black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827760-FB34-12ED-A13C-8CAEF325D39E}"/>
              </a:ext>
            </a:extLst>
          </p:cNvPr>
          <p:cNvSpPr txBox="1"/>
          <p:nvPr/>
        </p:nvSpPr>
        <p:spPr>
          <a:xfrm>
            <a:off x="4249531" y="3796748"/>
            <a:ext cx="7282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специалист по документации, разработчик</a:t>
            </a:r>
            <a:endParaRPr lang="ru-RU" dirty="0">
              <a:latin typeface="Arial Black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18AAA2-248B-FE6D-2D82-1DD414BB41A8}"/>
              </a:ext>
            </a:extLst>
          </p:cNvPr>
          <p:cNvSpPr txBox="1"/>
          <p:nvPr/>
        </p:nvSpPr>
        <p:spPr>
          <a:xfrm>
            <a:off x="4249531" y="4282661"/>
            <a:ext cx="5614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дизайнер, специалист по документации</a:t>
            </a:r>
            <a:endParaRPr lang="ru-RU" dirty="0">
              <a:latin typeface="Arial Black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E3FBCB-CE93-6D93-C1FF-9A9D2B9EC2C8}"/>
              </a:ext>
            </a:extLst>
          </p:cNvPr>
          <p:cNvSpPr txBox="1"/>
          <p:nvPr/>
        </p:nvSpPr>
        <p:spPr>
          <a:xfrm>
            <a:off x="4249531" y="4735443"/>
            <a:ext cx="6895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разработчик, специалист по документации</a:t>
            </a:r>
            <a:endParaRPr lang="ru-RU" dirty="0">
              <a:latin typeface="Arial Black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C73510-C3A5-34EE-F200-50C3260D8CED}"/>
              </a:ext>
            </a:extLst>
          </p:cNvPr>
          <p:cNvSpPr txBox="1"/>
          <p:nvPr/>
        </p:nvSpPr>
        <p:spPr>
          <a:xfrm>
            <a:off x="4248281" y="5210803"/>
            <a:ext cx="5261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специалист по документации</a:t>
            </a:r>
            <a:endParaRPr lang="ru-RU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4621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A73DE-E4DD-CA75-E49E-029B7793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91" y="-207323"/>
            <a:ext cx="6370275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600" b="1" dirty="0" err="1">
                <a:latin typeface="Arial Black"/>
              </a:rPr>
              <a:t>Проблемы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836B10-CA33-67BD-3180-4F5A7E52FA58}"/>
              </a:ext>
            </a:extLst>
          </p:cNvPr>
          <p:cNvSpPr txBox="1"/>
          <p:nvPr/>
        </p:nvSpPr>
        <p:spPr>
          <a:xfrm>
            <a:off x="384247" y="1563037"/>
            <a:ext cx="7999895" cy="3737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b="1" dirty="0">
                <a:latin typeface="Arial Black"/>
                <a:cs typeface="Segoe UI"/>
              </a:rPr>
              <a:t>Отсутствие единого портфолио работ дизайнеров</a:t>
            </a:r>
            <a:r>
              <a:rPr lang="en-US" sz="2000" b="1" dirty="0">
                <a:latin typeface="Arial Black"/>
                <a:cs typeface="Segoe UI"/>
              </a:rPr>
              <a:t>​</a:t>
            </a:r>
            <a:endParaRPr lang="ru-RU" sz="2000" dirty="0">
              <a:latin typeface="Arial Black"/>
              <a:ea typeface="Source Sans Pro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Проблема поиска вдохновения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Отсутствие возможности совместной работы, обмена опытом и взаимодействия между дизайнерами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Проблема возможности карьерного роста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dirty="0"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Трудность в нахождении иллюстраций нужной направленности</a:t>
            </a:r>
            <a:endParaRPr lang="ru-RU" sz="20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0870F-6D1A-36B1-0347-83BD1552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Цель</a:t>
            </a:r>
            <a:endParaRPr lang="ru-RU" dirty="0">
              <a:latin typeface="Arial Black"/>
            </a:endParaRP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Объект 2">
            <a:extLst>
              <a:ext uri="{FF2B5EF4-FFF2-40B4-BE49-F238E27FC236}">
                <a16:creationId xmlns:a16="http://schemas.microsoft.com/office/drawing/2014/main" id="{4EA63CD5-6AD5-E452-8263-EA0AF5B5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577975"/>
            <a:ext cx="10310812" cy="4524375"/>
          </a:xfrm>
        </p:spPr>
        <p:txBody>
          <a:bodyPr anchor="t"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Создание инструмента взаимодействия, </a:t>
            </a:r>
            <a:r>
              <a:rPr lang="ru-RU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возможности совместной работы, карьерного роста, формирования единого портфолио дизайнеров, а также помощи в поиске вдохновения и нахождении иллюстраций нужной направленности</a:t>
            </a:r>
            <a:r>
              <a:rPr lang="ru-RU" dirty="0"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3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BD3D-8417-D9F0-6B0C-C28E2873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7" y="659433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Тип проекта</a:t>
            </a:r>
            <a:endParaRPr lang="ru-RU" sz="3600" dirty="0">
              <a:latin typeface="Arial Black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1A135-6E62-3A82-E25C-A252493E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27" y="1682976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Креативный (Тип)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err="1">
                <a:solidFill>
                  <a:schemeClr val="tx1"/>
                </a:solidFill>
                <a:latin typeface="Arial Black"/>
                <a:cs typeface="Arial"/>
              </a:rPr>
              <a:t>Мультипроект</a:t>
            </a: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 (Класс)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Комбинированный (Вид)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Среднесрочный (Длительность)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Малый (Масштаб)</a:t>
            </a:r>
            <a:endParaRPr lang="ru-RU" dirty="0">
              <a:solidFill>
                <a:schemeClr val="tx1"/>
              </a:solidFill>
              <a:latin typeface="Arial Black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5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125E0-B0FF-7AFA-96E2-CA883C4D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>
                <a:latin typeface="Arial Black"/>
              </a:rPr>
              <a:t>Ресурсы</a:t>
            </a:r>
            <a:endParaRPr lang="ru-RU">
              <a:latin typeface="Arial Black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B9D2B-762B-792E-E6DC-9BB9EA1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2091"/>
            <a:ext cx="4675058" cy="2424734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2200" dirty="0">
                <a:solidFill>
                  <a:schemeClr val="accent5"/>
                </a:solidFill>
                <a:latin typeface="Arial Black"/>
                <a:cs typeface="Arial"/>
              </a:rPr>
              <a:t>Графические редакторы:</a:t>
            </a:r>
            <a:endParaRPr lang="en-US" sz="2200" dirty="0">
              <a:solidFill>
                <a:schemeClr val="accent5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Figma</a:t>
            </a:r>
            <a:endParaRPr lang="ru-RU" dirty="0">
              <a:solidFill>
                <a:schemeClr val="tx1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Adobe Photoshop</a:t>
            </a:r>
            <a:endParaRPr lang="ru-RU" dirty="0">
              <a:solidFill>
                <a:schemeClr val="tx1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GitHub</a:t>
            </a:r>
            <a:endParaRPr lang="ru-RU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2F2F-7306-58C1-F036-6453CC35B7E4}"/>
              </a:ext>
            </a:extLst>
          </p:cNvPr>
          <p:cNvSpPr txBox="1"/>
          <p:nvPr/>
        </p:nvSpPr>
        <p:spPr>
          <a:xfrm>
            <a:off x="100914" y="3323968"/>
            <a:ext cx="4328982" cy="1013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accent5"/>
                </a:solidFill>
                <a:latin typeface="Arial Black"/>
                <a:cs typeface="Segoe UI"/>
              </a:rPr>
              <a:t>    </a:t>
            </a:r>
            <a:r>
              <a:rPr lang="ru-RU" sz="2200" dirty="0">
                <a:solidFill>
                  <a:schemeClr val="accent5"/>
                </a:solidFill>
                <a:latin typeface="Arial Black"/>
                <a:cs typeface="Segoe UI"/>
              </a:rPr>
              <a:t>Среда разработки:</a:t>
            </a:r>
            <a:r>
              <a:rPr lang="en-US" sz="22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 sz="2200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601B9-C68D-E6D6-AB43-8A26E82A9035}"/>
              </a:ext>
            </a:extLst>
          </p:cNvPr>
          <p:cNvSpPr txBox="1"/>
          <p:nvPr/>
        </p:nvSpPr>
        <p:spPr>
          <a:xfrm>
            <a:off x="4868563" y="1223319"/>
            <a:ext cx="6635577" cy="2906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Arial Black"/>
                <a:cs typeface="Segoe UI"/>
              </a:rPr>
              <a:t> </a:t>
            </a:r>
            <a:r>
              <a:rPr lang="ru-RU" sz="2400" dirty="0">
                <a:solidFill>
                  <a:schemeClr val="accent5"/>
                </a:solidFill>
                <a:latin typeface="Arial Black"/>
                <a:cs typeface="Segoe UI"/>
              </a:rPr>
              <a:t>  Инструментальные средства:</a:t>
            </a:r>
            <a:r>
              <a:rPr lang="en-US" sz="24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Html5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Css3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JavaScript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SQLite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Django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5702-9AC3-255C-C3E4-E12D1E1E9725}"/>
              </a:ext>
            </a:extLst>
          </p:cNvPr>
          <p:cNvSpPr txBox="1"/>
          <p:nvPr/>
        </p:nvSpPr>
        <p:spPr>
          <a:xfrm>
            <a:off x="142103" y="4333102"/>
            <a:ext cx="5811794" cy="1060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accent5"/>
                </a:solidFill>
                <a:latin typeface="Arial Black"/>
                <a:cs typeface="Segoe UI"/>
              </a:rPr>
              <a:t>   Прочие инструменты:</a:t>
            </a:r>
            <a:r>
              <a:rPr lang="en-US" sz="24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GitHub</a:t>
            </a:r>
          </a:p>
        </p:txBody>
      </p:sp>
      <p:pic>
        <p:nvPicPr>
          <p:cNvPr id="7" name="Рисунок 6" descr="Изображение выглядит как Графика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33BE5E5-AFAD-BA49-BFE1-1C990A1B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56" y="4697369"/>
            <a:ext cx="1485643" cy="1448315"/>
          </a:xfrm>
          <a:prstGeom prst="rect">
            <a:avLst/>
          </a:prstGeom>
        </p:spPr>
      </p:pic>
      <p:pic>
        <p:nvPicPr>
          <p:cNvPr id="8" name="Рисунок 7" descr="Изображение выглядит как Красочность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4FFED6-6BE1-1A0E-04C1-9A53E87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693" y="4434531"/>
            <a:ext cx="1665073" cy="1726857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Графика, Цвет электр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6E36EF0-E07E-1503-BB13-1713A4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693" y="2313288"/>
            <a:ext cx="1840128" cy="18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C4994-9108-A930-A48D-3F1D38D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40" y="2769014"/>
            <a:ext cx="11091600" cy="13320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/>
              </a:rPr>
              <a:t>Спасибо за внимание!</a:t>
            </a:r>
          </a:p>
        </p:txBody>
      </p:sp>
      <p:pic>
        <p:nvPicPr>
          <p:cNvPr id="13" name="Объект 12" descr="Изображение выглядит как мультфильм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5344E4D-C6DE-06EC-FC81-06654CC4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4258" t="7568" r="-7283" b="-19011"/>
          <a:stretch/>
        </p:blipFill>
        <p:spPr>
          <a:xfrm>
            <a:off x="4866861" y="2467316"/>
            <a:ext cx="8532643" cy="6286335"/>
          </a:xfrm>
        </p:spPr>
      </p:pic>
    </p:spTree>
    <p:extLst>
      <p:ext uri="{BB962C8B-B14F-4D97-AF65-F5344CB8AC3E}">
        <p14:creationId xmlns:p14="http://schemas.microsoft.com/office/powerpoint/2010/main" val="17312318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Sitka Heading</vt:lpstr>
      <vt:lpstr>Source Sans Pro</vt:lpstr>
      <vt:lpstr>Wingdings</vt:lpstr>
      <vt:lpstr>3DFloatVTI</vt:lpstr>
      <vt:lpstr>PicHub</vt:lpstr>
      <vt:lpstr>Члены команды</vt:lpstr>
      <vt:lpstr>Проблемы</vt:lpstr>
      <vt:lpstr>Цель</vt:lpstr>
      <vt:lpstr>Тип проекта</vt:lpstr>
      <vt:lpstr>Ресурсы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Comper 123</cp:lastModifiedBy>
  <cp:revision>376</cp:revision>
  <dcterms:created xsi:type="dcterms:W3CDTF">2024-10-19T16:51:30Z</dcterms:created>
  <dcterms:modified xsi:type="dcterms:W3CDTF">2024-11-26T19:52:09Z</dcterms:modified>
</cp:coreProperties>
</file>