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FC78E48-9AAF-463F-B388-073DFC8D50A5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0863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59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839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27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099754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979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204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13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428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88646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90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8FDECE5-7C91-4A33-8606-F9247EC651E3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F65FD2C-42CF-4521-8E1D-FA9B95D7612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1028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13CC8-7931-4E61-888A-31F32D9309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8800" dirty="0"/>
              <a:t>МОЙ ПТК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7302C9-E343-4C8F-8A51-F374F89683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5045" y="4576524"/>
            <a:ext cx="8045373" cy="7422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Барышников Илья</a:t>
            </a:r>
          </a:p>
          <a:p>
            <a:r>
              <a:rPr lang="ru-RU" dirty="0"/>
              <a:t>3991</a:t>
            </a:r>
          </a:p>
        </p:txBody>
      </p:sp>
    </p:spTree>
    <p:extLst>
      <p:ext uri="{BB962C8B-B14F-4D97-AF65-F5344CB8AC3E}">
        <p14:creationId xmlns:p14="http://schemas.microsoft.com/office/powerpoint/2010/main" val="2828885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5DE65D-F441-4224-AB09-C716BC55D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851611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285E19-56EC-4B0A-B0D3-F445723D1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49407"/>
            <a:ext cx="10178322" cy="4530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0" i="0" dirty="0">
                <a:solidFill>
                  <a:srgbClr val="212529"/>
                </a:solidFill>
                <a:effectLst/>
                <a:latin typeface="-apple-system"/>
              </a:rPr>
              <a:t>Целью проекта является разработка и внедрение программного продукта «ИС контроля оборудования и учета работы лаборантов 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“</a:t>
            </a:r>
            <a:r>
              <a:rPr lang="ru-RU" sz="2800" b="0" i="0" dirty="0">
                <a:solidFill>
                  <a:srgbClr val="212529"/>
                </a:solidFill>
                <a:effectLst/>
                <a:latin typeface="-apple-system"/>
              </a:rPr>
              <a:t>Мой ПТК</a:t>
            </a:r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”</a:t>
            </a:r>
            <a:r>
              <a:rPr lang="ru-RU" sz="2800" b="0" i="0" dirty="0">
                <a:solidFill>
                  <a:srgbClr val="212529"/>
                </a:solidFill>
                <a:effectLst/>
                <a:latin typeface="-apple-system"/>
              </a:rPr>
              <a:t>», обеспечивающего эффективное управление техническими ресурсами ПТК ПТИ НовГУ посредством визуализации данных на интерактивном плане и упрощения процессов учета, перемещения и обслуживания оборудования.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7719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CA873-17DE-4986-A4BD-C902508C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07" y="2997705"/>
            <a:ext cx="2512454" cy="862585"/>
          </a:xfrm>
        </p:spPr>
        <p:txBody>
          <a:bodyPr>
            <a:normAutofit/>
          </a:bodyPr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B2B3F-307E-4E76-B5A8-748399812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688" y="1803739"/>
            <a:ext cx="4230210" cy="325051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ru-RU" dirty="0"/>
              <a:t>Исследование предметной области</a:t>
            </a:r>
          </a:p>
          <a:p>
            <a:pPr marL="457200" indent="-457200">
              <a:buAutoNum type="arabicPeriod"/>
            </a:pPr>
            <a:r>
              <a:rPr lang="ru-RU" dirty="0"/>
              <a:t>Создание прототипа сайта</a:t>
            </a:r>
          </a:p>
          <a:p>
            <a:pPr marL="457200" indent="-457200">
              <a:buAutoNum type="arabicPeriod"/>
            </a:pPr>
            <a:r>
              <a:rPr lang="ru-RU" dirty="0"/>
              <a:t>Реализация проекта</a:t>
            </a:r>
          </a:p>
          <a:p>
            <a:pPr marL="457200" indent="-457200">
              <a:buAutoNum type="arabicPeriod"/>
            </a:pPr>
            <a:r>
              <a:rPr lang="ru-RU" dirty="0"/>
              <a:t>Тестирование информационной системы</a:t>
            </a:r>
          </a:p>
          <a:p>
            <a:pPr marL="457200" indent="-457200">
              <a:buAutoNum type="arabicPeriod"/>
            </a:pPr>
            <a:r>
              <a:rPr lang="ru-RU" dirty="0"/>
              <a:t>Внедрение программного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7817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74583-5109-4C60-AFA6-1272576E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605" y="337996"/>
            <a:ext cx="10178322" cy="780590"/>
          </a:xfrm>
        </p:spPr>
        <p:txBody>
          <a:bodyPr>
            <a:normAutofit fontScale="90000"/>
          </a:bodyPr>
          <a:lstStyle/>
          <a:p>
            <a:r>
              <a:rPr lang="ru-RU" dirty="0"/>
              <a:t>Инструментальные средства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B2F954-9975-4771-AE39-C83E0268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395" y="3548847"/>
            <a:ext cx="1509276" cy="457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Inkscape</a:t>
            </a:r>
            <a:endParaRPr lang="ru-RU" sz="2800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F43EBE1-8356-48F2-995B-08C923A61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430" y="1313895"/>
            <a:ext cx="2312632" cy="231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5007B270-5212-4236-89C6-88F97EA5F5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72" r="19685"/>
          <a:stretch/>
        </p:blipFill>
        <p:spPr bwMode="auto">
          <a:xfrm>
            <a:off x="3707215" y="3195961"/>
            <a:ext cx="2633624" cy="222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73272F97-F38C-4F99-AB07-623FC374255C}"/>
              </a:ext>
            </a:extLst>
          </p:cNvPr>
          <p:cNvSpPr txBox="1">
            <a:spLocks/>
          </p:cNvSpPr>
          <p:nvPr/>
        </p:nvSpPr>
        <p:spPr>
          <a:xfrm>
            <a:off x="4339665" y="5422430"/>
            <a:ext cx="1509276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VS Code</a:t>
            </a:r>
            <a:endParaRPr lang="ru-RU" sz="2800" dirty="0"/>
          </a:p>
        </p:txBody>
      </p:sp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60695D2B-4DE2-47D1-A3E2-E1184A64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992" y="1313895"/>
            <a:ext cx="2150613" cy="21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бъект 2">
            <a:extLst>
              <a:ext uri="{FF2B5EF4-FFF2-40B4-BE49-F238E27FC236}">
                <a16:creationId xmlns:a16="http://schemas.microsoft.com/office/drawing/2014/main" id="{9F6EAC4D-CABE-4E30-84C0-0ED12AC226B6}"/>
              </a:ext>
            </a:extLst>
          </p:cNvPr>
          <p:cNvSpPr txBox="1">
            <a:spLocks/>
          </p:cNvSpPr>
          <p:nvPr/>
        </p:nvSpPr>
        <p:spPr>
          <a:xfrm>
            <a:off x="7027766" y="3553283"/>
            <a:ext cx="1012018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Figma</a:t>
            </a:r>
            <a:endParaRPr lang="ru-RU" sz="2800" dirty="0"/>
          </a:p>
        </p:txBody>
      </p:sp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B1C282D7-57D9-4817-9513-36E98616C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711" y="2895493"/>
            <a:ext cx="2755536" cy="27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4E83E265-AC25-4860-9C8D-058540343297}"/>
              </a:ext>
            </a:extLst>
          </p:cNvPr>
          <p:cNvSpPr txBox="1">
            <a:spLocks/>
          </p:cNvSpPr>
          <p:nvPr/>
        </p:nvSpPr>
        <p:spPr>
          <a:xfrm>
            <a:off x="9349841" y="5422429"/>
            <a:ext cx="1587448" cy="457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800" dirty="0"/>
              <a:t>MS Word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1841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B53520-7383-8F60-257C-B5FECAF9D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809625"/>
            <a:ext cx="52387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24955"/>
      </p:ext>
    </p:extLst>
  </p:cSld>
  <p:clrMapOvr>
    <a:masterClrMapping/>
  </p:clrMapOvr>
</p:sld>
</file>

<file path=ppt/theme/theme1.xml><?xml version="1.0" encoding="utf-8"?>
<a:theme xmlns:a="http://schemas.openxmlformats.org/drawingml/2006/main" name="Эмблема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38</TotalTime>
  <Words>75</Words>
  <Application>Microsoft Office PowerPoint</Application>
  <PresentationFormat>Широкоэкранный</PresentationFormat>
  <Paragraphs>16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Corbel</vt:lpstr>
      <vt:lpstr>Gill Sans MT</vt:lpstr>
      <vt:lpstr>Impact</vt:lpstr>
      <vt:lpstr>Эмблема</vt:lpstr>
      <vt:lpstr>МОЙ ПТК</vt:lpstr>
      <vt:lpstr>Цель Проекта</vt:lpstr>
      <vt:lpstr>Задачи</vt:lpstr>
      <vt:lpstr>Инструментальные средства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ПТК</dc:title>
  <dc:creator>Comper 123</dc:creator>
  <cp:lastModifiedBy>Пользователь</cp:lastModifiedBy>
  <cp:revision>26</cp:revision>
  <dcterms:created xsi:type="dcterms:W3CDTF">2025-03-03T17:05:46Z</dcterms:created>
  <dcterms:modified xsi:type="dcterms:W3CDTF">2025-03-04T07:42:01Z</dcterms:modified>
</cp:coreProperties>
</file>