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5594C45-D7CE-4FA7-B42A-5CA6B0987369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F047F19-EFDA-45D3-A08C-0D2384C99218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418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4C45-D7CE-4FA7-B42A-5CA6B0987369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7F19-EFDA-45D3-A08C-0D2384C992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56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4C45-D7CE-4FA7-B42A-5CA6B0987369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7F19-EFDA-45D3-A08C-0D2384C992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4C45-D7CE-4FA7-B42A-5CA6B0987369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7F19-EFDA-45D3-A08C-0D2384C992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28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5594C45-D7CE-4FA7-B42A-5CA6B0987369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F047F19-EFDA-45D3-A08C-0D2384C99218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75775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4C45-D7CE-4FA7-B42A-5CA6B0987369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7F19-EFDA-45D3-A08C-0D2384C992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5471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4C45-D7CE-4FA7-B42A-5CA6B0987369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7F19-EFDA-45D3-A08C-0D2384C992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2488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4C45-D7CE-4FA7-B42A-5CA6B0987369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7F19-EFDA-45D3-A08C-0D2384C992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887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4C45-D7CE-4FA7-B42A-5CA6B0987369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7F19-EFDA-45D3-A08C-0D2384C992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85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5594C45-D7CE-4FA7-B42A-5CA6B0987369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F047F19-EFDA-45D3-A08C-0D2384C9921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9490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5594C45-D7CE-4FA7-B42A-5CA6B0987369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F047F19-EFDA-45D3-A08C-0D2384C992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6604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5594C45-D7CE-4FA7-B42A-5CA6B0987369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F047F19-EFDA-45D3-A08C-0D2384C99218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499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9B83FA-DE0E-AB0C-52AB-508F76228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929" y="1073889"/>
            <a:ext cx="8187071" cy="3002812"/>
          </a:xfrm>
        </p:spPr>
        <p:txBody>
          <a:bodyPr>
            <a:normAutofit/>
          </a:bodyPr>
          <a:lstStyle/>
          <a:p>
            <a:r>
              <a:rPr lang="en-US" sz="9600" dirty="0"/>
              <a:t>Progroom</a:t>
            </a:r>
            <a:endParaRPr lang="ru-RU" sz="9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D46297-5A65-832E-48CC-47B4A46DD5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Подготовил: Барышников Илья</a:t>
            </a:r>
          </a:p>
        </p:txBody>
      </p:sp>
    </p:spTree>
    <p:extLst>
      <p:ext uri="{BB962C8B-B14F-4D97-AF65-F5344CB8AC3E}">
        <p14:creationId xmlns:p14="http://schemas.microsoft.com/office/powerpoint/2010/main" val="3982076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38EFAF-D5FF-A28A-289A-B71ACE509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</a:t>
            </a:r>
            <a:r>
              <a:rPr lang="ru-RU" dirty="0"/>
              <a:t>сервис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03E3F0-9AF2-F4B0-7C8A-B826551EE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386353" cy="4164164"/>
          </a:xfrm>
        </p:spPr>
        <p:txBody>
          <a:bodyPr>
            <a:normAutofit/>
          </a:bodyPr>
          <a:lstStyle/>
          <a:p>
            <a:r>
              <a:rPr lang="ru-RU" sz="2000" dirty="0"/>
              <a:t>В моем программном продукте также осуществлен </a:t>
            </a:r>
            <a:r>
              <a:rPr lang="en-US" sz="2000" dirty="0"/>
              <a:t>api </a:t>
            </a:r>
            <a:r>
              <a:rPr lang="ru-RU" sz="2000" dirty="0"/>
              <a:t>для ответов на вопросы, с целью в будущем обрабатывать комментарии более быстро с использованием других ЯП.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289487B-1C90-D63B-DF23-953CDD7F9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546963"/>
            <a:ext cx="6063830" cy="576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705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3BC470-493D-7456-114F-B65F7D828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3675" y="448145"/>
            <a:ext cx="3092115" cy="1196671"/>
          </a:xfrm>
        </p:spPr>
        <p:txBody>
          <a:bodyPr/>
          <a:lstStyle/>
          <a:p>
            <a:r>
              <a:rPr lang="ru-RU" dirty="0"/>
              <a:t>Шаблоны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2B74422-2CFC-A18B-C960-2BB159A5F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03675" y="1741336"/>
            <a:ext cx="3892990" cy="4164164"/>
          </a:xfrm>
        </p:spPr>
        <p:txBody>
          <a:bodyPr>
            <a:noAutofit/>
          </a:bodyPr>
          <a:lstStyle/>
          <a:p>
            <a:r>
              <a:rPr lang="ru-RU" sz="2000" dirty="0"/>
              <a:t>Страницы сайта представлены в виде шаблонов в которые помещаются данные определенных объектов, в зависимости от отображаемой страницы. Например на странице отдельного вопроса в шаблон будут подставляться: название вопроса, описание вопроса и изображение при наличии.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E834A45-6347-7CCE-CB0E-E7502410F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34" y="842264"/>
            <a:ext cx="6557355" cy="555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119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36505C1-CBA8-F268-C079-F4B9AEE5D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1988253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9CDECF-E596-2E56-157D-C2419CB4F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48886"/>
          </a:xfrm>
        </p:spPr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252BAE-3E3F-7A13-1352-4EA41449C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48967"/>
            <a:ext cx="10400132" cy="5024673"/>
          </a:xfrm>
        </p:spPr>
        <p:txBody>
          <a:bodyPr>
            <a:noAutofit/>
          </a:bodyPr>
          <a:lstStyle/>
          <a:p>
            <a:r>
              <a:rPr lang="ru-RU" sz="2400" dirty="0"/>
              <a:t>Форум программистов предоставляет платформу, где разработчики могут взаимодействовать, делиться знаниями и искать поддержку в технической среде.</a:t>
            </a:r>
          </a:p>
          <a:p>
            <a:r>
              <a:rPr lang="ru-RU" sz="2400" dirty="0"/>
              <a:t>Раздел вопросов и ответов предоставляет ценную помощь начинающим программистам, позволяя им задавать вопросы и получать оперативные ответы от опытного сообщества.</a:t>
            </a:r>
          </a:p>
          <a:p>
            <a:r>
              <a:rPr lang="ru-RU" sz="2400" dirty="0"/>
              <a:t>Форум способствует формированию сообщества разработчиков, где они могут общаться, поддерживать друг друга и совместно решать проблемы.</a:t>
            </a:r>
          </a:p>
          <a:p>
            <a:r>
              <a:rPr lang="ru-RU" sz="2400" dirty="0"/>
              <a:t>Участие в форуме помогает разработчикам учиться на практике, развиваться профессионально, улучшать свои навыки и становиться более компетентными.</a:t>
            </a:r>
          </a:p>
        </p:txBody>
      </p:sp>
    </p:spTree>
    <p:extLst>
      <p:ext uri="{BB962C8B-B14F-4D97-AF65-F5344CB8AC3E}">
        <p14:creationId xmlns:p14="http://schemas.microsoft.com/office/powerpoint/2010/main" val="1260227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D2C5C9-E8B5-A703-8913-222BCF2A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для доработки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8B2630-5256-ABC3-9E4B-8A3862A51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03287"/>
            <a:ext cx="10178322" cy="4476305"/>
          </a:xfrm>
        </p:spPr>
        <p:txBody>
          <a:bodyPr>
            <a:normAutofit/>
          </a:bodyPr>
          <a:lstStyle/>
          <a:p>
            <a:r>
              <a:rPr lang="ru-RU" sz="2400" dirty="0"/>
              <a:t>Важно обеспечить регулярную модерацию форума, чтобы поддерживать высокое качество контента, предотвращать спам и конфликты, а также обеспечивать безопасную и приятную атмосферу для всех участников.</a:t>
            </a:r>
          </a:p>
          <a:p>
            <a:r>
              <a:rPr lang="ru-RU" sz="2400" dirty="0"/>
              <a:t>Создание раздела сайта со статьями на какие-либо темы, касающиеся программирования.</a:t>
            </a:r>
          </a:p>
          <a:p>
            <a:r>
              <a:rPr lang="ru-RU" sz="2400" dirty="0"/>
              <a:t>Реализация обширной формы для создания вопроса с неограниченным количеством фотографий и текста.</a:t>
            </a:r>
          </a:p>
          <a:p>
            <a:r>
              <a:rPr lang="ru-RU" sz="2400" dirty="0"/>
              <a:t>Реализация также и более обширной формы ответа на вопрос</a:t>
            </a:r>
          </a:p>
        </p:txBody>
      </p:sp>
    </p:spTree>
    <p:extLst>
      <p:ext uri="{BB962C8B-B14F-4D97-AF65-F5344CB8AC3E}">
        <p14:creationId xmlns:p14="http://schemas.microsoft.com/office/powerpoint/2010/main" val="2053343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FFCD90D-C629-47EA-10DC-0F41F6286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</p:spTree>
    <p:extLst>
      <p:ext uri="{BB962C8B-B14F-4D97-AF65-F5344CB8AC3E}">
        <p14:creationId xmlns:p14="http://schemas.microsoft.com/office/powerpoint/2010/main" val="217344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6D2113D-4033-F91F-0E3A-D9BAE07EB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55225"/>
            <a:ext cx="10178322" cy="957527"/>
          </a:xfrm>
        </p:spPr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35BE35F-1619-4DCF-7831-8993EB73F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30187"/>
            <a:ext cx="4162294" cy="4146748"/>
          </a:xfrm>
        </p:spPr>
        <p:txBody>
          <a:bodyPr>
            <a:normAutofit/>
          </a:bodyPr>
          <a:lstStyle/>
          <a:p>
            <a:r>
              <a:rPr lang="ru-RU" dirty="0"/>
              <a:t>Создать онлайн-сообщество, где программисты всех уровней могут общаться, помогать друг другу и получать доступ к ценным ресурсам. Особенностью моего форума является существование специальной рейтинговой системы. Она заключается в получении опыта за ответы на вопросы. На сайте реализован раздел рейтинга всех пользователей.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58C12E5-8243-2637-9A06-1C47CF975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416" y="1915256"/>
            <a:ext cx="5906135" cy="302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35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15382F-70B4-C7E3-02DE-CEE68E794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57116"/>
          </a:xfrm>
        </p:spPr>
        <p:txBody>
          <a:bodyPr/>
          <a:lstStyle/>
          <a:p>
            <a:r>
              <a:rPr lang="ru-RU" dirty="0"/>
              <a:t>Целевая аудитория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135D80-EBD2-2DC4-F95B-03B1C7E1C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56373"/>
            <a:ext cx="5176282" cy="2652665"/>
          </a:xfrm>
        </p:spPr>
        <p:txBody>
          <a:bodyPr/>
          <a:lstStyle/>
          <a:p>
            <a:r>
              <a:rPr lang="ru-RU" dirty="0"/>
              <a:t>Программисты-любители и профессионалы</a:t>
            </a:r>
          </a:p>
          <a:p>
            <a:r>
              <a:rPr lang="ru-RU" dirty="0"/>
              <a:t>Студенты и преподаватели информатики</a:t>
            </a:r>
          </a:p>
          <a:p>
            <a:r>
              <a:rPr lang="ru-RU" dirty="0"/>
              <a:t>Разработчики и архитекторы программного обеспечения</a:t>
            </a:r>
          </a:p>
          <a:p>
            <a:r>
              <a:rPr lang="ru-RU" dirty="0"/>
              <a:t>Тестировщики и аналитики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E0F820-BC7B-8A2A-E71C-CD6A4C804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024" y="1686208"/>
            <a:ext cx="3485584" cy="348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75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1C55A5-15D2-3C00-817A-958E859BE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задач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13CF2E-28C1-D603-129E-A07B02B7F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2491" y="1792587"/>
            <a:ext cx="6097509" cy="4087006"/>
          </a:xfrm>
        </p:spPr>
        <p:txBody>
          <a:bodyPr/>
          <a:lstStyle/>
          <a:p>
            <a:r>
              <a:rPr lang="ru-RU" dirty="0"/>
              <a:t>Мой программный продукт позволяет задавать вопросы пользователем и получить ответ от других участников форума.</a:t>
            </a:r>
          </a:p>
          <a:p>
            <a:r>
              <a:rPr lang="ru-RU" dirty="0"/>
              <a:t>Неавторизованные пользователи также без проблем могут найти ответ на свой вопрос без регистрации.</a:t>
            </a:r>
          </a:p>
          <a:p>
            <a:r>
              <a:rPr lang="ru-RU" dirty="0"/>
              <a:t>Новички в программировании могут получить какие-либо базовые знания. Или найти свои ошибки, похожие на те, что уже есть на сайте.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8F5F7E-08E2-14F2-7E9F-2BA45C6BE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828" y="2286001"/>
            <a:ext cx="2992492" cy="299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04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5747D75-E855-7CBB-70AF-FFD3E583F8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774892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6614FA3-DD45-1277-FB24-EEB2D9A04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адресов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D0624F7-F5C5-B567-3C39-93B19AE4E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Файл </a:t>
            </a:r>
            <a:r>
              <a:rPr lang="en-US" sz="2000" dirty="0"/>
              <a:t>app.py </a:t>
            </a:r>
            <a:r>
              <a:rPr lang="ru-RU" sz="2000" dirty="0"/>
              <a:t>содержит функции и декораторы для отображения шаблонов по определенным адресам.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CAE00CB-9E1F-1DBC-6001-10B9A8A6B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14" y="1196671"/>
            <a:ext cx="6560620" cy="416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79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4FA8E4-8A82-8FCF-EDDB-B6A3E9AFF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AE1600-D48D-9224-80B9-EF6F7FE11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Представление информации о какой либо структуре информации осуществляется в виде объектов определенного класса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F7BC0A-F59A-919B-9A49-726ED43F8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92" y="884818"/>
            <a:ext cx="6331047" cy="527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299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B216D-DB7F-B6E2-BB21-4E04F170A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3A1E4D-81C0-0045-2EEA-40C469CBB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Пример реализации формы регистрации на основе полей модели пользователя.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4B54A24-CBBE-814F-5B42-4F7BEDB6E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53870"/>
            <a:ext cx="6252447" cy="32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16052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31</TotalTime>
  <Words>384</Words>
  <Application>Microsoft Office PowerPoint</Application>
  <PresentationFormat>Широкоэкранный</PresentationFormat>
  <Paragraphs>36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Corbel</vt:lpstr>
      <vt:lpstr>Gill Sans MT</vt:lpstr>
      <vt:lpstr>Impact</vt:lpstr>
      <vt:lpstr>Эмблема</vt:lpstr>
      <vt:lpstr>Progroom</vt:lpstr>
      <vt:lpstr>ВВедение</vt:lpstr>
      <vt:lpstr>Цель проекта</vt:lpstr>
      <vt:lpstr>Целевая аудитория</vt:lpstr>
      <vt:lpstr>Решение задач</vt:lpstr>
      <vt:lpstr>Реализация</vt:lpstr>
      <vt:lpstr>Обработка адресов</vt:lpstr>
      <vt:lpstr>модели</vt:lpstr>
      <vt:lpstr>Формы</vt:lpstr>
      <vt:lpstr>Api сервис</vt:lpstr>
      <vt:lpstr>Шаблоны</vt:lpstr>
      <vt:lpstr>Заключение</vt:lpstr>
      <vt:lpstr>Выводы</vt:lpstr>
      <vt:lpstr>Возможности для доработки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Comper 123</dc:creator>
  <cp:lastModifiedBy>Comper 123</cp:lastModifiedBy>
  <cp:revision>53</cp:revision>
  <dcterms:created xsi:type="dcterms:W3CDTF">2024-04-19T21:47:26Z</dcterms:created>
  <dcterms:modified xsi:type="dcterms:W3CDTF">2024-04-19T22:18:46Z</dcterms:modified>
</cp:coreProperties>
</file>