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175200" cy="2011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95" autoAdjust="0"/>
  </p:normalViewPr>
  <p:slideViewPr>
    <p:cSldViewPr snapToGrid="0">
      <p:cViewPr varScale="1">
        <p:scale>
          <a:sx n="38" d="100"/>
          <a:sy n="38" d="100"/>
        </p:scale>
        <p:origin x="121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63C792-5F30-4CBB-AB41-71D2C0F56EF0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96394-CE72-4E5F-A925-63B03E7F6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2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92FE16-6133-450F-A675-D76BB89FDFD9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28F5C-7B06-4404-9D26-FD0E99075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8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873776" rtl="0" eaLnBrk="1" latinLnBrk="0" hangingPunct="1">
      <a:defRPr sz="3771" kern="1200">
        <a:solidFill>
          <a:schemeClr val="tx1"/>
        </a:solidFill>
        <a:latin typeface="+mn-lt"/>
        <a:ea typeface="+mn-ea"/>
        <a:cs typeface="+mn-cs"/>
      </a:defRPr>
    </a:lvl1pPr>
    <a:lvl2pPr marL="1436888" algn="l" defTabSz="2873776" rtl="0" eaLnBrk="1" latinLnBrk="0" hangingPunct="1">
      <a:defRPr sz="3771" kern="1200">
        <a:solidFill>
          <a:schemeClr val="tx1"/>
        </a:solidFill>
        <a:latin typeface="+mn-lt"/>
        <a:ea typeface="+mn-ea"/>
        <a:cs typeface="+mn-cs"/>
      </a:defRPr>
    </a:lvl2pPr>
    <a:lvl3pPr marL="2873776" algn="l" defTabSz="2873776" rtl="0" eaLnBrk="1" latinLnBrk="0" hangingPunct="1">
      <a:defRPr sz="3771" kern="1200">
        <a:solidFill>
          <a:schemeClr val="tx1"/>
        </a:solidFill>
        <a:latin typeface="+mn-lt"/>
        <a:ea typeface="+mn-ea"/>
        <a:cs typeface="+mn-cs"/>
      </a:defRPr>
    </a:lvl3pPr>
    <a:lvl4pPr marL="4310664" algn="l" defTabSz="2873776" rtl="0" eaLnBrk="1" latinLnBrk="0" hangingPunct="1">
      <a:defRPr sz="3771" kern="1200">
        <a:solidFill>
          <a:schemeClr val="tx1"/>
        </a:solidFill>
        <a:latin typeface="+mn-lt"/>
        <a:ea typeface="+mn-ea"/>
        <a:cs typeface="+mn-cs"/>
      </a:defRPr>
    </a:lvl4pPr>
    <a:lvl5pPr marL="5747553" algn="l" defTabSz="2873776" rtl="0" eaLnBrk="1" latinLnBrk="0" hangingPunct="1">
      <a:defRPr sz="3771" kern="1200">
        <a:solidFill>
          <a:schemeClr val="tx1"/>
        </a:solidFill>
        <a:latin typeface="+mn-lt"/>
        <a:ea typeface="+mn-ea"/>
        <a:cs typeface="+mn-cs"/>
      </a:defRPr>
    </a:lvl5pPr>
    <a:lvl6pPr marL="7184441" algn="l" defTabSz="2873776" rtl="0" eaLnBrk="1" latinLnBrk="0" hangingPunct="1">
      <a:defRPr sz="3771" kern="1200">
        <a:solidFill>
          <a:schemeClr val="tx1"/>
        </a:solidFill>
        <a:latin typeface="+mn-lt"/>
        <a:ea typeface="+mn-ea"/>
        <a:cs typeface="+mn-cs"/>
      </a:defRPr>
    </a:lvl6pPr>
    <a:lvl7pPr marL="8621329" algn="l" defTabSz="2873776" rtl="0" eaLnBrk="1" latinLnBrk="0" hangingPunct="1">
      <a:defRPr sz="3771" kern="1200">
        <a:solidFill>
          <a:schemeClr val="tx1"/>
        </a:solidFill>
        <a:latin typeface="+mn-lt"/>
        <a:ea typeface="+mn-ea"/>
        <a:cs typeface="+mn-cs"/>
      </a:defRPr>
    </a:lvl7pPr>
    <a:lvl8pPr marL="10058217" algn="l" defTabSz="2873776" rtl="0" eaLnBrk="1" latinLnBrk="0" hangingPunct="1">
      <a:defRPr sz="3771" kern="1200">
        <a:solidFill>
          <a:schemeClr val="tx1"/>
        </a:solidFill>
        <a:latin typeface="+mn-lt"/>
        <a:ea typeface="+mn-ea"/>
        <a:cs typeface="+mn-cs"/>
      </a:defRPr>
    </a:lvl8pPr>
    <a:lvl9pPr marL="11495105" algn="l" defTabSz="2873776" rtl="0" eaLnBrk="1" latinLnBrk="0" hangingPunct="1">
      <a:defRPr sz="377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28F5C-7B06-4404-9D26-FD0E990751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20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3140" y="3292265"/>
            <a:ext cx="25648920" cy="7003627"/>
          </a:xfrm>
        </p:spPr>
        <p:txBody>
          <a:bodyPr anchor="b"/>
          <a:lstStyle>
            <a:lvl1pPr algn="ctr">
              <a:defRPr sz="17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1900" y="10565978"/>
            <a:ext cx="22631400" cy="4856902"/>
          </a:xfrm>
        </p:spPr>
        <p:txBody>
          <a:bodyPr/>
          <a:lstStyle>
            <a:lvl1pPr marL="0" indent="0" algn="ctr">
              <a:buNone/>
              <a:defRPr sz="7040"/>
            </a:lvl1pPr>
            <a:lvl2pPr marL="1341105" indent="0" algn="ctr">
              <a:buNone/>
              <a:defRPr sz="5867"/>
            </a:lvl2pPr>
            <a:lvl3pPr marL="2682210" indent="0" algn="ctr">
              <a:buNone/>
              <a:defRPr sz="5280"/>
            </a:lvl3pPr>
            <a:lvl4pPr marL="4023314" indent="0" algn="ctr">
              <a:buNone/>
              <a:defRPr sz="4693"/>
            </a:lvl4pPr>
            <a:lvl5pPr marL="5364419" indent="0" algn="ctr">
              <a:buNone/>
              <a:defRPr sz="4693"/>
            </a:lvl5pPr>
            <a:lvl6pPr marL="6705524" indent="0" algn="ctr">
              <a:buNone/>
              <a:defRPr sz="4693"/>
            </a:lvl6pPr>
            <a:lvl7pPr marL="8046629" indent="0" algn="ctr">
              <a:buNone/>
              <a:defRPr sz="4693"/>
            </a:lvl7pPr>
            <a:lvl8pPr marL="9387733" indent="0" algn="ctr">
              <a:buNone/>
              <a:defRPr sz="4693"/>
            </a:lvl8pPr>
            <a:lvl9pPr marL="10728838" indent="0" algn="ctr">
              <a:buNone/>
              <a:defRPr sz="469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59F9-DDC0-4015-A91A-D57575D3D64B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07AD-FEA2-4C88-A5DC-8AA23292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02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59F9-DDC0-4015-A91A-D57575D3D64B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07AD-FEA2-4C88-A5DC-8AA23292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94129" y="1071033"/>
            <a:ext cx="6506528" cy="170480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4546" y="1071033"/>
            <a:ext cx="19142393" cy="1704805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59F9-DDC0-4015-A91A-D57575D3D64B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07AD-FEA2-4C88-A5DC-8AA23292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74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59F9-DDC0-4015-A91A-D57575D3D64B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07AD-FEA2-4C88-A5DC-8AA23292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8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8830" y="5015236"/>
            <a:ext cx="26026110" cy="8368029"/>
          </a:xfrm>
        </p:spPr>
        <p:txBody>
          <a:bodyPr anchor="b"/>
          <a:lstStyle>
            <a:lvl1pPr>
              <a:defRPr sz="17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8830" y="13462429"/>
            <a:ext cx="26026110" cy="4400549"/>
          </a:xfrm>
        </p:spPr>
        <p:txBody>
          <a:bodyPr/>
          <a:lstStyle>
            <a:lvl1pPr marL="0" indent="0">
              <a:buNone/>
              <a:defRPr sz="7040">
                <a:solidFill>
                  <a:schemeClr val="tx1"/>
                </a:solidFill>
              </a:defRPr>
            </a:lvl1pPr>
            <a:lvl2pPr marL="1341105" indent="0">
              <a:buNone/>
              <a:defRPr sz="5867">
                <a:solidFill>
                  <a:schemeClr val="tx1">
                    <a:tint val="75000"/>
                  </a:schemeClr>
                </a:solidFill>
              </a:defRPr>
            </a:lvl2pPr>
            <a:lvl3pPr marL="2682210" indent="0">
              <a:buNone/>
              <a:defRPr sz="5280">
                <a:solidFill>
                  <a:schemeClr val="tx1">
                    <a:tint val="75000"/>
                  </a:schemeClr>
                </a:solidFill>
              </a:defRPr>
            </a:lvl3pPr>
            <a:lvl4pPr marL="4023314" indent="0">
              <a:buNone/>
              <a:defRPr sz="4693">
                <a:solidFill>
                  <a:schemeClr val="tx1">
                    <a:tint val="75000"/>
                  </a:schemeClr>
                </a:solidFill>
              </a:defRPr>
            </a:lvl4pPr>
            <a:lvl5pPr marL="5364419" indent="0">
              <a:buNone/>
              <a:defRPr sz="4693">
                <a:solidFill>
                  <a:schemeClr val="tx1">
                    <a:tint val="75000"/>
                  </a:schemeClr>
                </a:solidFill>
              </a:defRPr>
            </a:lvl5pPr>
            <a:lvl6pPr marL="6705524" indent="0">
              <a:buNone/>
              <a:defRPr sz="4693">
                <a:solidFill>
                  <a:schemeClr val="tx1">
                    <a:tint val="75000"/>
                  </a:schemeClr>
                </a:solidFill>
              </a:defRPr>
            </a:lvl6pPr>
            <a:lvl7pPr marL="8046629" indent="0">
              <a:buNone/>
              <a:defRPr sz="4693">
                <a:solidFill>
                  <a:schemeClr val="tx1">
                    <a:tint val="75000"/>
                  </a:schemeClr>
                </a:solidFill>
              </a:defRPr>
            </a:lvl7pPr>
            <a:lvl8pPr marL="9387733" indent="0">
              <a:buNone/>
              <a:defRPr sz="4693">
                <a:solidFill>
                  <a:schemeClr val="tx1">
                    <a:tint val="75000"/>
                  </a:schemeClr>
                </a:solidFill>
              </a:defRPr>
            </a:lvl8pPr>
            <a:lvl9pPr marL="10728838" indent="0">
              <a:buNone/>
              <a:defRPr sz="46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59F9-DDC0-4015-A91A-D57575D3D64B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07AD-FEA2-4C88-A5DC-8AA23292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9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4545" y="5355167"/>
            <a:ext cx="12824460" cy="127639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6195" y="5355167"/>
            <a:ext cx="12824460" cy="127639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59F9-DDC0-4015-A91A-D57575D3D64B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07AD-FEA2-4C88-A5DC-8AA23292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7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5" y="1071038"/>
            <a:ext cx="26026110" cy="38883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8479" y="4931411"/>
            <a:ext cx="12765522" cy="2416809"/>
          </a:xfrm>
        </p:spPr>
        <p:txBody>
          <a:bodyPr anchor="b"/>
          <a:lstStyle>
            <a:lvl1pPr marL="0" indent="0">
              <a:buNone/>
              <a:defRPr sz="7040" b="1"/>
            </a:lvl1pPr>
            <a:lvl2pPr marL="1341105" indent="0">
              <a:buNone/>
              <a:defRPr sz="5867" b="1"/>
            </a:lvl2pPr>
            <a:lvl3pPr marL="2682210" indent="0">
              <a:buNone/>
              <a:defRPr sz="5280" b="1"/>
            </a:lvl3pPr>
            <a:lvl4pPr marL="4023314" indent="0">
              <a:buNone/>
              <a:defRPr sz="4693" b="1"/>
            </a:lvl4pPr>
            <a:lvl5pPr marL="5364419" indent="0">
              <a:buNone/>
              <a:defRPr sz="4693" b="1"/>
            </a:lvl5pPr>
            <a:lvl6pPr marL="6705524" indent="0">
              <a:buNone/>
              <a:defRPr sz="4693" b="1"/>
            </a:lvl6pPr>
            <a:lvl7pPr marL="8046629" indent="0">
              <a:buNone/>
              <a:defRPr sz="4693" b="1"/>
            </a:lvl7pPr>
            <a:lvl8pPr marL="9387733" indent="0">
              <a:buNone/>
              <a:defRPr sz="4693" b="1"/>
            </a:lvl8pPr>
            <a:lvl9pPr marL="10728838" indent="0">
              <a:buNone/>
              <a:defRPr sz="469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78479" y="7348220"/>
            <a:ext cx="12765522" cy="10808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276197" y="4931411"/>
            <a:ext cx="12828390" cy="2416809"/>
          </a:xfrm>
        </p:spPr>
        <p:txBody>
          <a:bodyPr anchor="b"/>
          <a:lstStyle>
            <a:lvl1pPr marL="0" indent="0">
              <a:buNone/>
              <a:defRPr sz="7040" b="1"/>
            </a:lvl1pPr>
            <a:lvl2pPr marL="1341105" indent="0">
              <a:buNone/>
              <a:defRPr sz="5867" b="1"/>
            </a:lvl2pPr>
            <a:lvl3pPr marL="2682210" indent="0">
              <a:buNone/>
              <a:defRPr sz="5280" b="1"/>
            </a:lvl3pPr>
            <a:lvl4pPr marL="4023314" indent="0">
              <a:buNone/>
              <a:defRPr sz="4693" b="1"/>
            </a:lvl4pPr>
            <a:lvl5pPr marL="5364419" indent="0">
              <a:buNone/>
              <a:defRPr sz="4693" b="1"/>
            </a:lvl5pPr>
            <a:lvl6pPr marL="6705524" indent="0">
              <a:buNone/>
              <a:defRPr sz="4693" b="1"/>
            </a:lvl6pPr>
            <a:lvl7pPr marL="8046629" indent="0">
              <a:buNone/>
              <a:defRPr sz="4693" b="1"/>
            </a:lvl7pPr>
            <a:lvl8pPr marL="9387733" indent="0">
              <a:buNone/>
              <a:defRPr sz="4693" b="1"/>
            </a:lvl8pPr>
            <a:lvl9pPr marL="10728838" indent="0">
              <a:buNone/>
              <a:defRPr sz="469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276197" y="7348220"/>
            <a:ext cx="12828390" cy="10808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59F9-DDC0-4015-A91A-D57575D3D64B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07AD-FEA2-4C88-A5DC-8AA23292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59F9-DDC0-4015-A91A-D57575D3D64B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07AD-FEA2-4C88-A5DC-8AA23292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3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59F9-DDC0-4015-A91A-D57575D3D64B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07AD-FEA2-4C88-A5DC-8AA23292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8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6" y="1341120"/>
            <a:ext cx="9732287" cy="4693920"/>
          </a:xfrm>
        </p:spPr>
        <p:txBody>
          <a:bodyPr anchor="b"/>
          <a:lstStyle>
            <a:lvl1pPr>
              <a:defRPr sz="938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8390" y="2896451"/>
            <a:ext cx="15276195" cy="14295967"/>
          </a:xfrm>
        </p:spPr>
        <p:txBody>
          <a:bodyPr/>
          <a:lstStyle>
            <a:lvl1pPr>
              <a:defRPr sz="9387"/>
            </a:lvl1pPr>
            <a:lvl2pPr>
              <a:defRPr sz="8213"/>
            </a:lvl2pPr>
            <a:lvl3pPr>
              <a:defRPr sz="7040"/>
            </a:lvl3pPr>
            <a:lvl4pPr>
              <a:defRPr sz="5867"/>
            </a:lvl4pPr>
            <a:lvl5pPr>
              <a:defRPr sz="5867"/>
            </a:lvl5pPr>
            <a:lvl6pPr>
              <a:defRPr sz="5867"/>
            </a:lvl6pPr>
            <a:lvl7pPr>
              <a:defRPr sz="5867"/>
            </a:lvl7pPr>
            <a:lvl8pPr>
              <a:defRPr sz="5867"/>
            </a:lvl8pPr>
            <a:lvl9pPr>
              <a:defRPr sz="58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8476" y="6035040"/>
            <a:ext cx="9732287" cy="11180658"/>
          </a:xfrm>
        </p:spPr>
        <p:txBody>
          <a:bodyPr/>
          <a:lstStyle>
            <a:lvl1pPr marL="0" indent="0">
              <a:buNone/>
              <a:defRPr sz="4693"/>
            </a:lvl1pPr>
            <a:lvl2pPr marL="1341105" indent="0">
              <a:buNone/>
              <a:defRPr sz="4107"/>
            </a:lvl2pPr>
            <a:lvl3pPr marL="2682210" indent="0">
              <a:buNone/>
              <a:defRPr sz="3520"/>
            </a:lvl3pPr>
            <a:lvl4pPr marL="4023314" indent="0">
              <a:buNone/>
              <a:defRPr sz="2933"/>
            </a:lvl4pPr>
            <a:lvl5pPr marL="5364419" indent="0">
              <a:buNone/>
              <a:defRPr sz="2933"/>
            </a:lvl5pPr>
            <a:lvl6pPr marL="6705524" indent="0">
              <a:buNone/>
              <a:defRPr sz="2933"/>
            </a:lvl6pPr>
            <a:lvl7pPr marL="8046629" indent="0">
              <a:buNone/>
              <a:defRPr sz="2933"/>
            </a:lvl7pPr>
            <a:lvl8pPr marL="9387733" indent="0">
              <a:buNone/>
              <a:defRPr sz="2933"/>
            </a:lvl8pPr>
            <a:lvl9pPr marL="10728838" indent="0">
              <a:buNone/>
              <a:defRPr sz="29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59F9-DDC0-4015-A91A-D57575D3D64B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07AD-FEA2-4C88-A5DC-8AA23292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38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6" y="1341120"/>
            <a:ext cx="9732287" cy="4693920"/>
          </a:xfrm>
        </p:spPr>
        <p:txBody>
          <a:bodyPr anchor="b"/>
          <a:lstStyle>
            <a:lvl1pPr>
              <a:defRPr sz="938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28390" y="2896451"/>
            <a:ext cx="15276195" cy="14295967"/>
          </a:xfrm>
        </p:spPr>
        <p:txBody>
          <a:bodyPr anchor="t"/>
          <a:lstStyle>
            <a:lvl1pPr marL="0" indent="0">
              <a:buNone/>
              <a:defRPr sz="9387"/>
            </a:lvl1pPr>
            <a:lvl2pPr marL="1341105" indent="0">
              <a:buNone/>
              <a:defRPr sz="8213"/>
            </a:lvl2pPr>
            <a:lvl3pPr marL="2682210" indent="0">
              <a:buNone/>
              <a:defRPr sz="7040"/>
            </a:lvl3pPr>
            <a:lvl4pPr marL="4023314" indent="0">
              <a:buNone/>
              <a:defRPr sz="5867"/>
            </a:lvl4pPr>
            <a:lvl5pPr marL="5364419" indent="0">
              <a:buNone/>
              <a:defRPr sz="5867"/>
            </a:lvl5pPr>
            <a:lvl6pPr marL="6705524" indent="0">
              <a:buNone/>
              <a:defRPr sz="5867"/>
            </a:lvl6pPr>
            <a:lvl7pPr marL="8046629" indent="0">
              <a:buNone/>
              <a:defRPr sz="5867"/>
            </a:lvl7pPr>
            <a:lvl8pPr marL="9387733" indent="0">
              <a:buNone/>
              <a:defRPr sz="5867"/>
            </a:lvl8pPr>
            <a:lvl9pPr marL="10728838" indent="0">
              <a:buNone/>
              <a:defRPr sz="58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8476" y="6035040"/>
            <a:ext cx="9732287" cy="11180658"/>
          </a:xfrm>
        </p:spPr>
        <p:txBody>
          <a:bodyPr/>
          <a:lstStyle>
            <a:lvl1pPr marL="0" indent="0">
              <a:buNone/>
              <a:defRPr sz="4693"/>
            </a:lvl1pPr>
            <a:lvl2pPr marL="1341105" indent="0">
              <a:buNone/>
              <a:defRPr sz="4107"/>
            </a:lvl2pPr>
            <a:lvl3pPr marL="2682210" indent="0">
              <a:buNone/>
              <a:defRPr sz="3520"/>
            </a:lvl3pPr>
            <a:lvl4pPr marL="4023314" indent="0">
              <a:buNone/>
              <a:defRPr sz="2933"/>
            </a:lvl4pPr>
            <a:lvl5pPr marL="5364419" indent="0">
              <a:buNone/>
              <a:defRPr sz="2933"/>
            </a:lvl5pPr>
            <a:lvl6pPr marL="6705524" indent="0">
              <a:buNone/>
              <a:defRPr sz="2933"/>
            </a:lvl6pPr>
            <a:lvl7pPr marL="8046629" indent="0">
              <a:buNone/>
              <a:defRPr sz="2933"/>
            </a:lvl7pPr>
            <a:lvl8pPr marL="9387733" indent="0">
              <a:buNone/>
              <a:defRPr sz="2933"/>
            </a:lvl8pPr>
            <a:lvl9pPr marL="10728838" indent="0">
              <a:buNone/>
              <a:defRPr sz="29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59F9-DDC0-4015-A91A-D57575D3D64B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07AD-FEA2-4C88-A5DC-8AA23292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1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4545" y="1071038"/>
            <a:ext cx="26026110" cy="3888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4545" y="5355167"/>
            <a:ext cx="26026110" cy="12763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4545" y="18645298"/>
            <a:ext cx="678942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559F9-DDC0-4015-A91A-D57575D3D64B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95535" y="18645298"/>
            <a:ext cx="1018413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11235" y="18645298"/>
            <a:ext cx="678942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F07AD-FEA2-4C88-A5DC-8AA23292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1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682210" rtl="0" eaLnBrk="1" latinLnBrk="0" hangingPunct="1">
        <a:lnSpc>
          <a:spcPct val="90000"/>
        </a:lnSpc>
        <a:spcBef>
          <a:spcPct val="0"/>
        </a:spcBef>
        <a:buNone/>
        <a:defRPr sz="129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0552" indent="-670552" algn="l" defTabSz="2682210" rtl="0" eaLnBrk="1" latinLnBrk="0" hangingPunct="1">
        <a:lnSpc>
          <a:spcPct val="90000"/>
        </a:lnSpc>
        <a:spcBef>
          <a:spcPts val="2933"/>
        </a:spcBef>
        <a:buFont typeface="Arial" panose="020B0604020202020204" pitchFamily="34" charset="0"/>
        <a:buChar char="•"/>
        <a:defRPr sz="8213" kern="1200">
          <a:solidFill>
            <a:schemeClr val="tx1"/>
          </a:solidFill>
          <a:latin typeface="+mn-lt"/>
          <a:ea typeface="+mn-ea"/>
          <a:cs typeface="+mn-cs"/>
        </a:defRPr>
      </a:lvl1pPr>
      <a:lvl2pPr marL="2011657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7040" kern="1200">
          <a:solidFill>
            <a:schemeClr val="tx1"/>
          </a:solidFill>
          <a:latin typeface="+mn-lt"/>
          <a:ea typeface="+mn-ea"/>
          <a:cs typeface="+mn-cs"/>
        </a:defRPr>
      </a:lvl2pPr>
      <a:lvl3pPr marL="3352762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867" kern="1200">
          <a:solidFill>
            <a:schemeClr val="tx1"/>
          </a:solidFill>
          <a:latin typeface="+mn-lt"/>
          <a:ea typeface="+mn-ea"/>
          <a:cs typeface="+mn-cs"/>
        </a:defRPr>
      </a:lvl3pPr>
      <a:lvl4pPr marL="4693867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4pPr>
      <a:lvl5pPr marL="6034971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5pPr>
      <a:lvl6pPr marL="7376076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6pPr>
      <a:lvl7pPr marL="8717181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7pPr>
      <a:lvl8pPr marL="10058286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8pPr>
      <a:lvl9pPr marL="11399390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1pPr>
      <a:lvl2pPr marL="1341105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2pPr>
      <a:lvl3pPr marL="2682210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3pPr>
      <a:lvl4pPr marL="4023314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4pPr>
      <a:lvl5pPr marL="5364419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5pPr>
      <a:lvl6pPr marL="6705524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6pPr>
      <a:lvl7pPr marL="8046629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7pPr>
      <a:lvl8pPr marL="9387733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8pPr>
      <a:lvl9pPr marL="10728838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61200" y="279400"/>
            <a:ext cx="136144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Compile.io</a:t>
            </a:r>
            <a:r>
              <a:rPr lang="en-US" sz="15000" dirty="0" smtClean="0"/>
              <a:t/>
            </a:r>
            <a:br>
              <a:rPr lang="en-US" sz="15000" dirty="0" smtClean="0"/>
            </a:br>
            <a:r>
              <a:rPr lang="en-US" sz="3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DEVS</a:t>
            </a:r>
            <a:r>
              <a:rPr lang="en-US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: Mike Riley, Zach </a:t>
            </a:r>
            <a:r>
              <a:rPr lang="en-US" sz="3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Thelen</a:t>
            </a:r>
            <a:r>
              <a:rPr lang="en-US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, Josh </a:t>
            </a:r>
            <a:r>
              <a:rPr lang="en-US" sz="3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Palamuttam</a:t>
            </a:r>
            <a:r>
              <a:rPr lang="en-US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, Zach Foote</a:t>
            </a:r>
          </a:p>
          <a:p>
            <a:pPr algn="ctr"/>
            <a:r>
              <a:rPr lang="en-US" sz="3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CLIENTS</a:t>
            </a:r>
            <a:r>
              <a:rPr lang="en-US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: Sam </a:t>
            </a:r>
            <a:r>
              <a:rPr lang="en-US" sz="3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Pastoriza</a:t>
            </a:r>
            <a:r>
              <a:rPr lang="en-US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, Donald </a:t>
            </a:r>
            <a:r>
              <a:rPr lang="en-US" sz="3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Sisco</a:t>
            </a:r>
            <a:r>
              <a:rPr lang="en-US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, James Edwards</a:t>
            </a:r>
            <a:endParaRPr lang="en-US" sz="3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2600" y="3871159"/>
            <a:ext cx="894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What is this?</a:t>
            </a:r>
            <a:endParaRPr lang="en-US" sz="7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5100" y="5042635"/>
            <a:ext cx="7035800" cy="4585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Compile.io is a web-based application for students and professors to be used as a central system for all CSSE courses at Rose-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Hulman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 Students are able to submit code that will be compiled and have tests ran on it with quick feedback for the student and ease of grading for the professor.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2600" y="10199817"/>
            <a:ext cx="894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Features</a:t>
            </a:r>
            <a:endParaRPr lang="en-US" sz="7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35100" y="11400146"/>
            <a:ext cx="7035800" cy="8463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Students can submit code in multiple languages to a server and receive feedback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Professors can configure homework assignments 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system is scalable to handle multiple classes worth of submissions at a time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System uses Authentication through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RoseFire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39300" y="4913681"/>
            <a:ext cx="9512300" cy="15358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This middle area will contain pictures from a use case, like a professor creating an assignment, then a student uploading a file for that assignment. Basically screenshots of said 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use cases.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675600" y="3871159"/>
            <a:ext cx="894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Tools Used</a:t>
            </a:r>
            <a:endParaRPr lang="en-US" sz="7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1028" name="Picture 4" descr="Image result for angul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0900" y="4810806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84150" y="5342672"/>
            <a:ext cx="2571750" cy="17811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31787" y="8258971"/>
            <a:ext cx="2276475" cy="2009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31525" y="7192056"/>
            <a:ext cx="3028950" cy="15144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88475" y="8592346"/>
            <a:ext cx="2733675" cy="16764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17250" y="10268746"/>
            <a:ext cx="2857500" cy="16002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0675600" y="11868946"/>
            <a:ext cx="894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Challenges</a:t>
            </a:r>
            <a:endParaRPr lang="en-US" sz="7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628100" y="13149446"/>
            <a:ext cx="7035800" cy="550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/>
              <a:t>Development with tools the team hasn’t used before</a:t>
            </a:r>
            <a:r>
              <a:rPr lang="en-US" sz="3200" dirty="0" smtClean="0"/>
              <a:t>.</a:t>
            </a:r>
            <a:endParaRPr lang="en-US" sz="3200" dirty="0"/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/>
              <a:t>Getting JUnit to work inside of Docker and be </a:t>
            </a:r>
            <a:r>
              <a:rPr lang="en-US" sz="3200" dirty="0" smtClean="0"/>
              <a:t>flexible</a:t>
            </a:r>
            <a:endParaRPr lang="en-US" sz="3200" dirty="0"/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/>
              <a:t>Finding the right </a:t>
            </a:r>
            <a:r>
              <a:rPr lang="en-US" sz="3200" dirty="0" err="1"/>
              <a:t>Gradle</a:t>
            </a:r>
            <a:r>
              <a:rPr lang="en-US" sz="3200" dirty="0"/>
              <a:t> dependencies within Spring and </a:t>
            </a:r>
            <a:r>
              <a:rPr lang="en-US" sz="3200" dirty="0" smtClean="0"/>
              <a:t>Docker</a:t>
            </a:r>
            <a:endParaRPr lang="en-US" sz="3200" dirty="0"/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 smtClean="0"/>
              <a:t>Incorporating skills from CSSE374, CSSE371, CSSE376, CSSE333 all into one project</a:t>
            </a:r>
            <a:endParaRPr lang="en-US" sz="3200" dirty="0"/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 smtClean="0"/>
              <a:t>First time doing our own project planning and management</a:t>
            </a:r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482600" y="171108"/>
            <a:ext cx="7035800" cy="1138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Picture here?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1120100" y="173573"/>
            <a:ext cx="7035800" cy="1138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Picture here?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61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194</Words>
  <Application>Microsoft Office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Riley</dc:creator>
  <cp:lastModifiedBy>Michael Riley</cp:lastModifiedBy>
  <cp:revision>8</cp:revision>
  <dcterms:created xsi:type="dcterms:W3CDTF">2019-02-07T00:43:26Z</dcterms:created>
  <dcterms:modified xsi:type="dcterms:W3CDTF">2019-02-07T01:22:37Z</dcterms:modified>
</cp:coreProperties>
</file>