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e87f412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e87f412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e904f4425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e904f4425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e904f442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e904f442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e87f412a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e87f412a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e87f412a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e87f412a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e904f4425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e904f4425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440250"/>
            <a:ext cx="8520600" cy="9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Compile.io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386775"/>
            <a:ext cx="8520600" cy="10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Developers: Mike Riley, Joshua Palamuttam, Zachary Foote, Zachary Thelen</a:t>
            </a:r>
            <a:endParaRPr sz="1800"/>
          </a:p>
        </p:txBody>
      </p:sp>
      <p:sp>
        <p:nvSpPr>
          <p:cNvPr id="56" name="Google Shape;56;p13"/>
          <p:cNvSpPr txBox="1"/>
          <p:nvPr/>
        </p:nvSpPr>
        <p:spPr>
          <a:xfrm>
            <a:off x="639075" y="2081550"/>
            <a:ext cx="7011000" cy="9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</a:rPr>
              <a:t>Sponsors: Sam Pastoriza, Donald Sisco, James Edwards</a:t>
            </a:r>
            <a:endParaRPr sz="1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26000" y="445025"/>
            <a:ext cx="850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Compile.io?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26000" y="1159725"/>
            <a:ext cx="766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Compile.io is a web-based application for students and professors to be used as a central </a:t>
            </a:r>
            <a:r>
              <a:rPr lang="en" sz="1100">
                <a:solidFill>
                  <a:schemeClr val="dk1"/>
                </a:solidFill>
              </a:rPr>
              <a:t>system for all CSSE courses at Rose-Hulman. Students are able to submit code that will be compiled and have tests ran on it with quick feedback for the student and ease of grading for the professor.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</a:rPr>
              <a:t>Students can submit code in multiple languages to a server and receive feedback.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</a:rPr>
              <a:t>Professors can configure homework assignments 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</a:rPr>
              <a:t>The system is scalable to handle multiple classes worth of submissions at a time.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</a:rPr>
              <a:t>System uses Authentication through RoseFire</a:t>
            </a:r>
            <a:endParaRPr sz="1200">
              <a:solidFill>
                <a:srgbClr val="24292E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	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38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Development with tools the team hasn’t used before.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Getting JUnit to work inside of Docker and be flexible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Finding the right Gradle dependencies within Spring and Docker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Tools used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Angular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Docker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MongoDB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900"/>
              <a:t>*have the logos of all the things we used somewhere on the poster</a:t>
            </a:r>
            <a:endParaRPr sz="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74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https://drive.google.com/open?id=1oIlOvuC8F1-KKF40hXINUudH0zfVrF5H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 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7852" y="1152475"/>
            <a:ext cx="4646501" cy="381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