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1752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32D"/>
    <a:srgbClr val="970000"/>
    <a:srgbClr val="A40000"/>
    <a:srgbClr val="880000"/>
    <a:srgbClr val="A20000"/>
    <a:srgbClr val="810000"/>
    <a:srgbClr val="860000"/>
    <a:srgbClr val="9A0000"/>
    <a:srgbClr val="008000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55" d="100"/>
          <a:sy n="55" d="100"/>
        </p:scale>
        <p:origin x="4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3C792-5F30-4CBB-AB41-71D2C0F56EF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96394-CE72-4E5F-A925-63B03E7F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2FE16-6133-450F-A675-D76BB89FDFD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8F5C-7B06-4404-9D26-FD0E9907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1pPr>
    <a:lvl2pPr marL="1436888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2pPr>
    <a:lvl3pPr marL="2873776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3pPr>
    <a:lvl4pPr marL="4310664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4pPr>
    <a:lvl5pPr marL="5747553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5pPr>
    <a:lvl6pPr marL="7184441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6pPr>
    <a:lvl7pPr marL="8621329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7pPr>
    <a:lvl8pPr marL="10058217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8pPr>
    <a:lvl9pPr marL="11495105" algn="l" defTabSz="2873776" rtl="0" eaLnBrk="1" latinLnBrk="0" hangingPunct="1">
      <a:defRPr sz="37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28F5C-7B06-4404-9D26-FD0E990751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3292265"/>
            <a:ext cx="2564892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0565978"/>
            <a:ext cx="226314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1071033"/>
            <a:ext cx="6506528" cy="170480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1071033"/>
            <a:ext cx="19142393" cy="170480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5015236"/>
            <a:ext cx="2602611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13462429"/>
            <a:ext cx="2602611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/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75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5355167"/>
            <a:ext cx="12824460" cy="12763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5355167"/>
            <a:ext cx="12824460" cy="12763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7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071038"/>
            <a:ext cx="26026110" cy="3888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4931411"/>
            <a:ext cx="12765522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7348220"/>
            <a:ext cx="12765522" cy="10808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4931411"/>
            <a:ext cx="12828390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7348220"/>
            <a:ext cx="12828390" cy="10808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341120"/>
            <a:ext cx="9732287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896451"/>
            <a:ext cx="15276195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035040"/>
            <a:ext cx="9732287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341120"/>
            <a:ext cx="9732287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896451"/>
            <a:ext cx="15276195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035040"/>
            <a:ext cx="9732287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071038"/>
            <a:ext cx="2602611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5355167"/>
            <a:ext cx="2602611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8645298"/>
            <a:ext cx="67894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59F9-DDC0-4015-A91A-D57575D3D64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8645298"/>
            <a:ext cx="1018413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8645298"/>
            <a:ext cx="67894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07AD-FEA2-4C88-A5DC-8AA23292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30175200" cy="3871159"/>
          </a:xfrm>
          <a:prstGeom prst="rect">
            <a:avLst/>
          </a:prstGeom>
          <a:solidFill>
            <a:srgbClr val="9C1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61200" y="279400"/>
            <a:ext cx="13614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Compile.io</a:t>
            </a:r>
            <a:r>
              <a:rPr lang="en-US" sz="1500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5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</a:t>
            </a:r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Joshua Palamuttam, Mike Riley </a:t>
            </a:r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,Zach Foote</a:t>
            </a:r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Zach </a:t>
            </a:r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Thelen </a:t>
            </a:r>
            <a:endParaRPr lang="en-US" sz="36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Sam Pastoriza, Donald Sisco, James Edwards</a:t>
            </a:r>
            <a:endParaRPr lang="en-US" sz="3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600" y="3871159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What is this?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00" y="10199817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Features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75600" y="3871159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Tools Used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Image result for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693" y="4901409"/>
            <a:ext cx="1843656" cy="184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6645" y="8215616"/>
            <a:ext cx="2571750" cy="1781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9626" y="10435618"/>
            <a:ext cx="1841969" cy="16261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8530" y="10446140"/>
            <a:ext cx="3028950" cy="15144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675600" y="11868946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Challenges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391419" y="13100783"/>
            <a:ext cx="7062558" cy="6531923"/>
          </a:xfrm>
          <a:prstGeom prst="roundRect">
            <a:avLst/>
          </a:prstGeom>
          <a:solidFill>
            <a:srgbClr val="9C1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Development with tools the team hasn’t used before.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Getting JUnit to work inside of Docker and be flexible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Finding the right </a:t>
            </a:r>
            <a:r>
              <a:rPr lang="en-US" sz="2800" dirty="0" err="1"/>
              <a:t>Gradle</a:t>
            </a:r>
            <a:r>
              <a:rPr lang="en-US" sz="2800" dirty="0"/>
              <a:t> dependencies within Spring and Docker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Incorporating skills from CSSE374, CSSE371, CSSE376, CSSE333 all into one project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First time doing our own project planning and management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1007783" y="11477868"/>
            <a:ext cx="7288305" cy="8552329"/>
          </a:xfrm>
          <a:prstGeom prst="roundRect">
            <a:avLst/>
          </a:prstGeom>
          <a:solidFill>
            <a:srgbClr val="9C1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Students can submit code in multiple languages to a server and receive feedback.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Professors can configure homework assignments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system is scalable to handle multiple classes worth of submissions at a time.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System uses Authentication through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RoseFire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1069414" y="5177617"/>
            <a:ext cx="7551271" cy="4910297"/>
          </a:xfrm>
          <a:prstGeom prst="roundRect">
            <a:avLst/>
          </a:prstGeom>
          <a:solidFill>
            <a:srgbClr val="9C1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Compile.io is a web-based application for students and professors to be used as a central system for all CSSE courses at Rose-Hulman. Students are able to submit code that will be compiled and have tests ran on it with quick feedback for the student and ease of grading for the professor.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4363483" y="6845981"/>
            <a:ext cx="1258075" cy="11346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634462">
            <a:off x="22498303" y="9602777"/>
            <a:ext cx="1258075" cy="11346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948009">
            <a:off x="26166812" y="9789184"/>
            <a:ext cx="1258075" cy="11346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906000" y="3871159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Typical Use Case</a:t>
            </a:r>
            <a:endParaRPr lang="en-US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31" name="Picture 10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04816" cy="3871159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14" y="5461291"/>
            <a:ext cx="9309390" cy="135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2733</TotalTime>
  <Words>156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Riley</dc:creator>
  <cp:lastModifiedBy>Josh Palamuttam</cp:lastModifiedBy>
  <cp:revision>21</cp:revision>
  <dcterms:created xsi:type="dcterms:W3CDTF">2019-02-07T00:43:26Z</dcterms:created>
  <dcterms:modified xsi:type="dcterms:W3CDTF">2019-02-09T20:27:34Z</dcterms:modified>
</cp:coreProperties>
</file>