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notesMasterIdLst>
    <p:notesMasterId r:id="rId13"/>
  </p:notesMasterIdLst>
  <p:sldIdLst>
    <p:sldId id="407" r:id="rId5"/>
    <p:sldId id="410" r:id="rId6"/>
    <p:sldId id="411" r:id="rId7"/>
    <p:sldId id="412" r:id="rId8"/>
    <p:sldId id="413" r:id="rId9"/>
    <p:sldId id="415" r:id="rId10"/>
    <p:sldId id="408" r:id="rId11"/>
    <p:sldId id="409" r:id="rId12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357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3" autoAdjust="0"/>
    <p:restoredTop sz="64569" autoAdjust="0"/>
  </p:normalViewPr>
  <p:slideViewPr>
    <p:cSldViewPr snapToObjects="1">
      <p:cViewPr varScale="1">
        <p:scale>
          <a:sx n="68" d="100"/>
          <a:sy n="68" d="100"/>
        </p:scale>
        <p:origin x="84" y="384"/>
      </p:cViewPr>
      <p:guideLst>
        <p:guide orient="horz" pos="1888"/>
        <p:guide pos="3357"/>
        <p:guide pos="181"/>
        <p:guide pos="6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ru-RU" baseline="0" dirty="0" smtClean="0"/>
              <a:t> создание интерпретируемого динамического языка с богатой системой типов. Наш язык поддерживает как такие примитивные типы как 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, реал, </a:t>
            </a:r>
            <a:r>
              <a:rPr lang="ru-RU" baseline="0" dirty="0" err="1" smtClean="0"/>
              <a:t>булеан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стринг</a:t>
            </a:r>
            <a:r>
              <a:rPr lang="ru-RU" baseline="0" dirty="0" smtClean="0"/>
              <a:t>, массивы, так и кортежи и функциональные типы. Так же поддерживаемые многими языками конструкции </a:t>
            </a:r>
            <a:r>
              <a:rPr lang="en-US" baseline="0" dirty="0" smtClean="0"/>
              <a:t>if/while/for, return, IO</a:t>
            </a:r>
            <a:r>
              <a:rPr lang="ru-RU" baseline="0" dirty="0" smtClean="0"/>
              <a:t>. Что же касается массивов, то они будут не простыми </a:t>
            </a:r>
            <a:r>
              <a:rPr lang="en-US" baseline="0" dirty="0" smtClean="0"/>
              <a:t>java-like </a:t>
            </a:r>
            <a:r>
              <a:rPr lang="ru-RU" baseline="0" dirty="0" smtClean="0"/>
              <a:t>массивами, а </a:t>
            </a:r>
            <a:r>
              <a:rPr lang="en-US" baseline="0" dirty="0" err="1" smtClean="0"/>
              <a:t>php</a:t>
            </a:r>
            <a:r>
              <a:rPr lang="ru-RU" baseline="0" dirty="0" smtClean="0"/>
              <a:t>-</a:t>
            </a:r>
            <a:r>
              <a:rPr lang="en-US" baseline="0" dirty="0" smtClean="0"/>
              <a:t>like</a:t>
            </a:r>
            <a:r>
              <a:rPr lang="ru-RU" baseline="0" dirty="0" smtClean="0"/>
              <a:t>, т.е. ассоциативными. Перейдем далее.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Получение</a:t>
            </a:r>
            <a:r>
              <a:rPr lang="ru-RU" baseline="0" dirty="0" smtClean="0"/>
              <a:t> анализаторов не заняло у нас не отнято большого количества времени. Мой коллега *имя* в достаточно быстрый срок сделал </a:t>
            </a:r>
            <a:r>
              <a:rPr lang="en-US" baseline="0" dirty="0" smtClean="0"/>
              <a:t>flex </a:t>
            </a:r>
            <a:r>
              <a:rPr lang="ru-RU" baseline="0" dirty="0" smtClean="0"/>
              <a:t>и </a:t>
            </a:r>
            <a:r>
              <a:rPr lang="en-US" baseline="0" dirty="0" smtClean="0"/>
              <a:t>bison </a:t>
            </a:r>
            <a:r>
              <a:rPr lang="ru-RU" baseline="0" dirty="0" smtClean="0"/>
              <a:t>файлы с данными нам описаниями грамматики. *передаем слово* Самая большая проблема была в ссылках, правильном раскрытие списков аргументов (</a:t>
            </a:r>
            <a:r>
              <a:rPr lang="en-US" baseline="0" dirty="0" err="1" smtClean="0"/>
              <a:t>statement_list</a:t>
            </a:r>
            <a:r>
              <a:rPr lang="en-US" baseline="0" dirty="0" smtClean="0"/>
              <a:t> etc…)</a:t>
            </a:r>
            <a:r>
              <a:rPr lang="ru-RU" baseline="0" dirty="0" smtClean="0"/>
              <a:t>. Ну и безусловно в уменьшении количества ошибок типа </a:t>
            </a:r>
            <a:r>
              <a:rPr lang="en-US" baseline="0" dirty="0" smtClean="0"/>
              <a:t>shift/reduce</a:t>
            </a:r>
            <a:r>
              <a:rPr lang="ru-RU" baseline="0" dirty="0" smtClean="0"/>
              <a:t>. </a:t>
            </a:r>
            <a:r>
              <a:rPr lang="en-US" baseline="0" dirty="0" smtClean="0"/>
              <a:t>*</a:t>
            </a:r>
            <a:r>
              <a:rPr lang="ru-RU" baseline="0" dirty="0" smtClean="0"/>
              <a:t>возможно рассказать про баги/интересные моменты правки*.</a:t>
            </a:r>
          </a:p>
          <a:p>
            <a:r>
              <a:rPr lang="ru-RU" baseline="0" dirty="0" smtClean="0"/>
              <a:t>Следующим шагом было создание дерева абстрактного синтаксиса. Этот шаг и шаг написания </a:t>
            </a:r>
            <a:r>
              <a:rPr lang="ru-RU" baseline="0" dirty="0" err="1" smtClean="0"/>
              <a:t>визитора</a:t>
            </a:r>
            <a:r>
              <a:rPr lang="ru-RU" baseline="0" dirty="0" smtClean="0"/>
              <a:t> у нас был един и принимали в нем участие все участники команды, с миру по нитке. На этой стадии мы начинали с простых шагов, литералов в частности, переходя к более сложным управляющим конструкциям, и наконец переходя к самому сложному для нас. К функциональным типам и таблице символов. Ну и соответственно это все было одновременно с выполнением этих входящих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визиторе</a:t>
            </a:r>
            <a:r>
              <a:rPr lang="ru-RU" baseline="0" dirty="0" smtClean="0"/>
              <a:t>. Итак, переходя к результатам. *след. Слайд*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*передаем слово* Для понимания</a:t>
            </a:r>
            <a:r>
              <a:rPr lang="ru-RU" baseline="0" dirty="0" smtClean="0"/>
              <a:t> насколько у нас проект завершен мы начали проводить как простые тесты на проверку конструкций таких как, </a:t>
            </a:r>
            <a:r>
              <a:rPr lang="ru-RU" baseline="0" dirty="0" err="1" smtClean="0"/>
              <a:t>принт</a:t>
            </a:r>
            <a:r>
              <a:rPr lang="ru-RU" baseline="0" dirty="0" smtClean="0"/>
              <a:t> или ИО. Но чтобы лучше убедится в корректности нашей программы, были написаны пара сортировок на нашем языке, мы выбрали стандартный пузырек и быструю сортировку. Которые в свою очередь показали нам, что мы идем в правильном направлении, и наш компилятор обрабатывает правильно синтаксис, а также выдает результат.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первую очередь это опыт, который хотелось бы использовать в дальнейшем. Так же мы поняли, что это далеко не такое простое занятие и отнимает много времени, если вы новичок в этом деле. Чем сложнее структура в языке тем интереснее и дольше её реализовывать </a:t>
            </a:r>
            <a:r>
              <a:rPr lang="ru-RU" b="1" baseline="0" dirty="0" smtClean="0"/>
              <a:t>(?)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Касательно нашего языка, мы приняли единогласное решение, что если мы решим реализовывать что-нибудь на базе этого языка, то посовещавшись произведем некоторые реконструкции языка, пока не знаем в какую сторону. А конкретных планов пока нет на проект. </a:t>
            </a:r>
          </a:p>
          <a:p>
            <a:r>
              <a:rPr lang="ru-RU" baseline="0" dirty="0" smtClean="0"/>
              <a:t>Мы намеренно не добавляли код реализации в презентацию. Если кому-либо интересно ознакомиться поближе, то добро пожаловать на страницу этого </a:t>
            </a:r>
            <a:r>
              <a:rPr lang="ru-RU" baseline="0" dirty="0" err="1" smtClean="0"/>
              <a:t>буткемпа</a:t>
            </a:r>
            <a:r>
              <a:rPr lang="ru-RU" baseline="0" dirty="0" smtClean="0"/>
              <a:t>, наш проект под кодовым именем </a:t>
            </a:r>
            <a:r>
              <a:rPr lang="en-US" baseline="0" dirty="0" smtClean="0"/>
              <a:t>D. </a:t>
            </a:r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3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2756205"/>
            <a:ext cx="2467094" cy="324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/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68668" y="1267440"/>
            <a:ext cx="9144496" cy="1798320"/>
          </a:xfrm>
          <a:prstGeom prst="rect">
            <a:avLst/>
          </a:prstGeom>
        </p:spPr>
        <p:txBody>
          <a:bodyPr lIns="91434" tIns="45718" rIns="91434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1832" y="4094347"/>
            <a:ext cx="4490463" cy="916447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grpSp>
        <p:nvGrpSpPr>
          <p:cNvPr id="79" name="그룹 6"/>
          <p:cNvGrpSpPr/>
          <p:nvPr userDrawn="1"/>
        </p:nvGrpSpPr>
        <p:grpSpPr>
          <a:xfrm>
            <a:off x="1432885" y="2493130"/>
            <a:ext cx="6775959" cy="45719"/>
            <a:chOff x="509588" y="2508251"/>
            <a:chExt cx="3857625" cy="31749"/>
          </a:xfrm>
        </p:grpSpPr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2805113" y="2508251"/>
              <a:ext cx="1038225" cy="31749"/>
            </a:xfrm>
            <a:prstGeom prst="rect">
              <a:avLst/>
            </a:prstGeom>
            <a:solidFill>
              <a:srgbClr val="E75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509588" y="2508251"/>
              <a:ext cx="1735138" cy="31749"/>
            </a:xfrm>
            <a:prstGeom prst="rect">
              <a:avLst/>
            </a:prstGeom>
            <a:solidFill>
              <a:srgbClr val="084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2235201" y="2508251"/>
              <a:ext cx="627063" cy="3174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836988" y="2508251"/>
              <a:ext cx="530225" cy="31749"/>
            </a:xfrm>
            <a:prstGeom prst="rect">
              <a:avLst/>
            </a:prstGeom>
            <a:solidFill>
              <a:srgbClr val="059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3584576" y="2508251"/>
              <a:ext cx="265113" cy="31749"/>
            </a:xfrm>
            <a:prstGeom prst="rect">
              <a:avLst/>
            </a:prstGeom>
            <a:solidFill>
              <a:srgbClr val="B93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55" y="260820"/>
            <a:ext cx="1237435" cy="681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14" y="5517550"/>
            <a:ext cx="1708767" cy="28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813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Arial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Arial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4" name="Round Same Side Corner Rectangle 13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8" y="1224064"/>
            <a:ext cx="4835098" cy="4051009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30" hasCustomPrompt="1"/>
          </p:nvPr>
        </p:nvSpPr>
        <p:spPr>
          <a:xfrm>
            <a:off x="5484060" y="1234822"/>
            <a:ext cx="4879835" cy="404025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Arial 40pt - 1 row / 24pt - 2 rows</a:t>
            </a:r>
            <a:endParaRPr lang="ko-KR" alt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7655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4838425" cy="342987"/>
          </a:xfrm>
          <a:prstGeom prst="rect">
            <a:avLst/>
          </a:prstGeom>
        </p:spPr>
        <p:txBody>
          <a:bodyPr lIns="0" tIns="45718" rIns="91434" bIns="45718" anchor="t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 - no more than 1 line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5484060" y="828771"/>
            <a:ext cx="4879835" cy="342987"/>
          </a:xfrm>
          <a:prstGeom prst="rect">
            <a:avLst/>
          </a:prstGeom>
        </p:spPr>
        <p:txBody>
          <a:bodyPr lIns="0" tIns="45718" rIns="91434" bIns="45718" anchor="t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8" y="1201520"/>
            <a:ext cx="48384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auto">
          <a:xfrm>
            <a:off x="5484060" y="1201520"/>
            <a:ext cx="48798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ound Same Side Corner Rectangle 23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5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21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32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Arial 40pt - 1 row / 24pt - 2 rows</a:t>
            </a:r>
            <a:endParaRPr lang="ko-KR" alt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20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Arial 40pt - 1 row / 24pt - 2 rows</a:t>
            </a:r>
            <a:endParaRPr lang="ko-KR" alt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2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44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elim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368425" y="1632221"/>
            <a:ext cx="7823200" cy="3595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tx2"/>
                </a:solidFill>
              </a:defRPr>
            </a:lvl1pPr>
            <a:lvl2pPr marL="457116" indent="0" algn="r">
              <a:buNone/>
              <a:defRPr/>
            </a:lvl2pPr>
            <a:lvl3pPr marL="914231" indent="0" algn="r">
              <a:buNone/>
              <a:defRPr/>
            </a:lvl3pPr>
            <a:lvl4pPr marL="1371347" indent="0" algn="r">
              <a:buNone/>
              <a:defRPr/>
            </a:lvl4pPr>
            <a:lvl5pPr marL="1828462" indent="0" algn="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9192249" y="1345719"/>
            <a:ext cx="0" cy="539496"/>
          </a:xfrm>
          <a:prstGeom prst="line">
            <a:avLst/>
          </a:prstGeom>
          <a:ln w="19050">
            <a:solidFill>
              <a:srgbClr val="5B9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794375"/>
            <a:ext cx="10656888" cy="17865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19062" indent="-119062" algn="ctr">
              <a:defRPr sz="1200"/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11" y="1181732"/>
            <a:ext cx="9190038" cy="446888"/>
          </a:xfrm>
          <a:prstGeom prst="rect">
            <a:avLst/>
          </a:prstGeom>
        </p:spPr>
        <p:txBody>
          <a:bodyPr/>
          <a:lstStyle>
            <a:lvl1pPr algn="r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39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СПАСИБО!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689" y="240054"/>
            <a:ext cx="9058355" cy="999067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3399" y="5411611"/>
            <a:ext cx="2886241" cy="416278"/>
          </a:xfrm>
          <a:prstGeom prst="rect">
            <a:avLst/>
          </a:prstGeom>
        </p:spPr>
        <p:txBody>
          <a:bodyPr/>
          <a:lstStyle/>
          <a:p>
            <a:fld id="{A5AA68E6-59A9-43DE-BFE3-AF4C630F2CDB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689" y="5394960"/>
            <a:ext cx="4617985" cy="39962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0510" y="5428262"/>
            <a:ext cx="532844" cy="399627"/>
          </a:xfrm>
          <a:prstGeom prst="ellipse">
            <a:avLst/>
          </a:prstGeom>
        </p:spPr>
        <p:txBody>
          <a:bodyPr/>
          <a:lstStyle/>
          <a:p>
            <a:fld id="{78800CD2-01C5-4870-86DC-CE11BD802A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65689" y="1265484"/>
            <a:ext cx="9058355" cy="3996267"/>
          </a:xfrm>
          <a:prstGeom prst="rect">
            <a:avLst/>
          </a:prstGeo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935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1" r:id="rId3"/>
    <p:sldLayoutId id="2147483662" r:id="rId4"/>
    <p:sldLayoutId id="2147483663" r:id="rId5"/>
    <p:sldLayoutId id="2147483664" r:id="rId6"/>
    <p:sldLayoutId id="2147483667" r:id="rId7"/>
    <p:sldLayoutId id="2147483666" r:id="rId8"/>
    <p:sldLayoutId id="2147483670" r:id="rId9"/>
  </p:sldLayoutIdLst>
  <p:transition/>
  <p:timing>
    <p:tnLst>
      <p:par>
        <p:cTn id="1" dur="indefinite" restart="never" nodeType="tmRoot"/>
      </p:par>
    </p:tnLst>
  </p:timing>
  <p:txStyles>
    <p:titleStyle>
      <a:lvl1pPr algn="ctr" defTabSz="457116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ilerBootCamp/Project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72214" y="3248961"/>
            <a:ext cx="6168152" cy="5664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ru-RU" sz="1748" dirty="0" smtClean="0"/>
              <a:t>Сергей </a:t>
            </a:r>
            <a:r>
              <a:rPr lang="ru-RU" sz="1748" dirty="0" err="1" smtClean="0"/>
              <a:t>Хиль</a:t>
            </a:r>
            <a:endParaRPr lang="ru-RU" sz="1748" dirty="0" smtClean="0"/>
          </a:p>
          <a:p>
            <a:pPr algn="l"/>
            <a:r>
              <a:rPr lang="ru-RU" sz="1748" dirty="0" smtClean="0"/>
              <a:t>Андрей Андропов</a:t>
            </a:r>
          </a:p>
          <a:p>
            <a:pPr algn="l"/>
            <a:r>
              <a:rPr lang="ru-RU" sz="1748" dirty="0" smtClean="0"/>
              <a:t>Михаил Слуцкий</a:t>
            </a:r>
            <a:endParaRPr lang="ru-RU" sz="1748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04" y="1557000"/>
            <a:ext cx="8784446" cy="1798320"/>
          </a:xfrm>
        </p:spPr>
        <p:txBody>
          <a:bodyPr/>
          <a:lstStyle/>
          <a:p>
            <a:pPr algn="l"/>
            <a:r>
              <a:rPr lang="en-US" dirty="0" smtClean="0"/>
              <a:t>Dynamic</a:t>
            </a:r>
            <a:endParaRPr lang="ru-RU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39904" y="402426"/>
            <a:ext cx="4680650" cy="690094"/>
          </a:xfrm>
          <a:prstGeom prst="rect">
            <a:avLst/>
          </a:prstGeom>
          <a:noFill/>
        </p:spPr>
        <p:txBody>
          <a:bodyPr wrap="square" lIns="79917" tIns="39958" rIns="79917" bIns="39958" rtlCol="0">
            <a:spAutoFit/>
          </a:bodyPr>
          <a:lstStyle/>
          <a:p>
            <a:pPr defTabSz="799186" latinLnBrk="1">
              <a:spcBef>
                <a:spcPct val="20000"/>
              </a:spcBef>
              <a:defRPr/>
            </a:pPr>
            <a:r>
              <a:rPr kumimoji="1" lang="en-US" altLang="ko-KR" sz="1800" b="1" dirty="0" smtClean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Compiler Bootcamp </a:t>
            </a:r>
            <a:endParaRPr kumimoji="1" lang="ru-RU" altLang="ko-KR" sz="1800" b="1" dirty="0" smtClean="0">
              <a:ln w="11430"/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  <a:p>
            <a:pPr defTabSz="799186" latinLnBrk="1">
              <a:spcBef>
                <a:spcPct val="20000"/>
              </a:spcBef>
              <a:defRPr/>
            </a:pPr>
            <a:r>
              <a:rPr kumimoji="1" lang="ru-RU" altLang="ko-KR" sz="1800" b="1" dirty="0" smtClean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30 </a:t>
            </a:r>
            <a:r>
              <a:rPr kumimoji="1" lang="en-US" altLang="ko-KR" sz="1800" b="1" dirty="0" smtClean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Sept – 18 Oct` 19</a:t>
            </a:r>
            <a:endParaRPr kumimoji="1" lang="ko-KR" altLang="en-US" sz="1800" b="1" dirty="0">
              <a:ln w="11430"/>
              <a:latin typeface="Samsung Sharp Sans" pitchFamily="2" charset="0"/>
              <a:ea typeface="삼성고딕 L" panose="020B0600000000000000" pitchFamily="50" charset="-127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5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Динамический</a:t>
            </a:r>
          </a:p>
          <a:p>
            <a:r>
              <a:rPr lang="ru-RU" dirty="0" smtClean="0"/>
              <a:t>Неявные преобразования типов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18547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1958568" y="1455119"/>
            <a:ext cx="7762486" cy="3084162"/>
          </a:xfrm>
        </p:spPr>
        <p:txBody>
          <a:bodyPr/>
          <a:lstStyle/>
          <a:p>
            <a:r>
              <a:rPr lang="ru-RU" dirty="0" smtClean="0"/>
              <a:t>Написание лексического анализатора</a:t>
            </a:r>
          </a:p>
          <a:p>
            <a:r>
              <a:rPr lang="ru-RU" dirty="0" smtClean="0"/>
              <a:t>Написание синтаксического анализатора</a:t>
            </a:r>
          </a:p>
          <a:p>
            <a:r>
              <a:rPr lang="ru-RU" dirty="0" smtClean="0"/>
              <a:t>Написание </a:t>
            </a:r>
            <a:r>
              <a:rPr lang="en-US" dirty="0" smtClean="0"/>
              <a:t>AST </a:t>
            </a:r>
            <a:endParaRPr lang="ru-RU" dirty="0" smtClean="0"/>
          </a:p>
          <a:p>
            <a:r>
              <a:rPr lang="ru-RU" dirty="0" smtClean="0"/>
              <a:t>Написание </a:t>
            </a:r>
            <a:r>
              <a:rPr lang="ru-RU" dirty="0" err="1" smtClean="0"/>
              <a:t>визитора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34727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962941" y="854414"/>
            <a:ext cx="4896680" cy="445152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9337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и дальнейшие 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Реализация языка - это не просто!</a:t>
            </a:r>
          </a:p>
          <a:p>
            <a:r>
              <a:rPr lang="ru-RU" dirty="0" smtClean="0"/>
              <a:t>Развитие языка с реконструкцией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https://github.com/CompilerBootCamp/ProjectD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9792350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232014" y="3496733"/>
            <a:ext cx="6320471" cy="139869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Dream.doomwalker@yandex.ru</a:t>
            </a:r>
            <a:endParaRPr lang="ru-RU" dirty="0" smtClean="0"/>
          </a:p>
          <a:p>
            <a:r>
              <a:rPr lang="en-US" b="1" dirty="0" smtClean="0"/>
              <a:t>@mail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Презентация должна содержать: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598613" y="1265238"/>
            <a:ext cx="9058275" cy="39957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dirty="0" smtClean="0"/>
              <a:t>Основную идею проекта = суть</a:t>
            </a:r>
          </a:p>
          <a:p>
            <a:pPr lvl="0"/>
            <a:r>
              <a:rPr lang="ru-RU" dirty="0" smtClean="0"/>
              <a:t>Анализ проблемной ситуации = актуальность, цель</a:t>
            </a:r>
          </a:p>
          <a:p>
            <a:pPr lvl="0"/>
            <a:r>
              <a:rPr lang="ru-RU" dirty="0" smtClean="0"/>
              <a:t>Постановка задачи проекта</a:t>
            </a:r>
          </a:p>
          <a:p>
            <a:pPr lvl="0"/>
            <a:r>
              <a:rPr lang="ru-RU" dirty="0" smtClean="0"/>
              <a:t>Описание результата, который вы получили</a:t>
            </a:r>
          </a:p>
          <a:p>
            <a:pPr lvl="0"/>
            <a:r>
              <a:rPr lang="ru-RU" dirty="0" smtClean="0"/>
              <a:t>Заключительный слайд – приобретенный опыт, планы на будущее проекта (если есть)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6820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464453" y="2797387"/>
            <a:ext cx="5594773" cy="139869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Контакты</a:t>
            </a:r>
          </a:p>
          <a:p>
            <a:r>
              <a:rPr lang="en-US" dirty="0" smtClean="0"/>
              <a:t>@mail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5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6B1BC960804EBE311A162B429B29" ma:contentTypeVersion="1" ma:contentTypeDescription="Create a new document." ma:contentTypeScope="" ma:versionID="27a044afd16f3a757f4d6842eaac2048">
  <xsd:schema xmlns:xsd="http://www.w3.org/2001/XMLSchema" xmlns:xs="http://www.w3.org/2001/XMLSchema" xmlns:p="http://schemas.microsoft.com/office/2006/metadata/properties" xmlns:ns2="2197e0b2-cf37-488d-88db-d557befb65e6" targetNamespace="http://schemas.microsoft.com/office/2006/metadata/properties" ma:root="true" ma:fieldsID="6d50bb6e73a2448b3f789295958be752" ns2:_="">
    <xsd:import namespace="2197e0b2-cf37-488d-88db-d557befb65e6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7e0b2-cf37-488d-88db-d557befb65e6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internalName="Comment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197e0b2-cf37-488d-88db-d557befb65e6" xsi:nil="true"/>
  </documentManagement>
</p:properties>
</file>

<file path=customXml/itemProps1.xml><?xml version="1.0" encoding="utf-8"?>
<ds:datastoreItem xmlns:ds="http://schemas.openxmlformats.org/officeDocument/2006/customXml" ds:itemID="{FAD616A0-B0A7-4778-A55D-7D608184C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97e0b2-cf37-488d-88db-d557befb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F8CF10-F3A3-4260-8AFE-3A5E67BC4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23D77C-998C-4889-AAE9-7A3C0CDCEE56}">
  <ds:schemaRefs>
    <ds:schemaRef ds:uri="http://schemas.microsoft.com/office/2006/documentManagement/types"/>
    <ds:schemaRef ds:uri="2197e0b2-cf37-488d-88db-d557befb65e6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17125</TotalTime>
  <Words>548</Words>
  <Application>Microsoft Office PowerPoint</Application>
  <PresentationFormat>Произвольный</PresentationFormat>
  <Paragraphs>43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맑은 고딕</vt:lpstr>
      <vt:lpstr>ＭＳ Ｐゴシック</vt:lpstr>
      <vt:lpstr>Arial</vt:lpstr>
      <vt:lpstr>Calibri</vt:lpstr>
      <vt:lpstr>굴림</vt:lpstr>
      <vt:lpstr>HY견고딕</vt:lpstr>
      <vt:lpstr>HY견고딕</vt:lpstr>
      <vt:lpstr>Samsung Sharp Sans</vt:lpstr>
      <vt:lpstr>Wingdings</vt:lpstr>
      <vt:lpstr>삼성고딕 L</vt:lpstr>
      <vt:lpstr>SRR</vt:lpstr>
      <vt:lpstr>Dynamic</vt:lpstr>
      <vt:lpstr>Идея</vt:lpstr>
      <vt:lpstr>Цели и постановка задачи</vt:lpstr>
      <vt:lpstr>Результаты</vt:lpstr>
      <vt:lpstr>Выводы и дальнейшие планы</vt:lpstr>
      <vt:lpstr>Спасибо за внимание!</vt:lpstr>
      <vt:lpstr>Презентация должна содержать:</vt:lpstr>
      <vt:lpstr>Спасибо за внимание!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SRR Presentation Template</dc:title>
  <dc:subject>SRR Presentation Template</dc:subject>
  <dc:creator>Labutin-Rymsho Yaroslav</dc:creator>
  <cp:keywords>SRR Presentation Template</cp:keywords>
  <cp:lastModifiedBy>User Windows</cp:lastModifiedBy>
  <cp:revision>1230</cp:revision>
  <cp:lastPrinted>2017-01-19T13:17:56Z</cp:lastPrinted>
  <dcterms:created xsi:type="dcterms:W3CDTF">2011-12-28T16:57:40Z</dcterms:created>
  <dcterms:modified xsi:type="dcterms:W3CDTF">2019-10-17T22:32:23Z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0x01010006466B1BC960804EBE311A162B429B29</vt:lpwstr>
  </property>
  <property fmtid="{D5CDD505-2E9C-101B-9397-08002B2CF9AE}" pid="3" name="NSCPROP_SA">
    <vt:lpwstr>C:\Users\svetlana.yun\Documents\SRR\Шаблоны\1. SRR Powerpoint Template (16x9).pptx</vt:lpwstr>
  </property>
</Properties>
</file>