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0" r:id="rId3"/>
    <p:sldId id="258" r:id="rId4"/>
    <p:sldId id="263" r:id="rId5"/>
    <p:sldId id="259" r:id="rId6"/>
    <p:sldId id="266" r:id="rId7"/>
    <p:sldId id="261" r:id="rId8"/>
    <p:sldId id="262" r:id="rId9"/>
    <p:sldId id="264" r:id="rId10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D0FB4D3-6128-4A32-99CB-3D641AA2C1C7}" type="datetime1">
              <a:rPr lang="zh-CN" altLang="en-US" smtClean="0"/>
              <a:t>2022/6/8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A5D8F05-9A30-4406-B806-2F3173E8BD00}" type="datetime1">
              <a:rPr lang="zh-CN" altLang="en-US" smtClean="0"/>
              <a:t>2022/6/8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DA3F98-F3A6-4186-A9B7-7633E0EF6D0A}" type="datetime1">
              <a:rPr lang="zh-CN" altLang="en-US" smtClean="0"/>
              <a:t>2022/6/8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970623-7DFB-42A3-8CCE-B702D8A8CBA8}" type="datetime1">
              <a:rPr lang="zh-CN" altLang="en-US" smtClean="0"/>
              <a:t>2022/6/8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E34121-4184-41C6-9EDA-96583076281D}" type="datetime1">
              <a:rPr lang="zh-CN" altLang="en-US" smtClean="0"/>
              <a:t>2022/6/8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1CDE99-011F-4AB3-8089-8BA026F96ECC}" type="datetime1">
              <a:rPr lang="zh-CN" altLang="en-US" smtClean="0"/>
              <a:t>2022/6/8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17410B-1C3C-466F-BA3D-F359386E7408}" type="datetime1">
              <a:rPr lang="zh-CN" altLang="en-US" smtClean="0"/>
              <a:t>2022/6/8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FE62F4-ED20-483D-8882-4E153F4AB1A9}" type="datetime1">
              <a:rPr lang="zh-CN" altLang="en-US" smtClean="0"/>
              <a:t>2022/6/8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6EC757-5EFA-4870-8AE0-CBC7F92E42C0}" type="datetime1">
              <a:rPr lang="zh-CN" altLang="en-US" smtClean="0"/>
              <a:t>2022/6/8</a:t>
            </a:fld>
            <a:endParaRPr lang="en-US" dirty="0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03F23F-FFB3-4FD8-83B9-A81F36049536}" type="datetime1">
              <a:rPr lang="zh-CN" altLang="en-US" smtClean="0"/>
              <a:t>2022/6/8</a:t>
            </a:fld>
            <a:endParaRPr 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2E68CC-4D92-4E28-8F7F-261B223C8800}" type="datetime1">
              <a:rPr lang="zh-CN" altLang="en-US" smtClean="0"/>
              <a:t>2022/6/8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B028F21-D2E0-4913-BDE8-7EAF71B2B670}" type="datetime1">
              <a:rPr lang="zh-CN" altLang="en-US" smtClean="0"/>
              <a:t>2022/6/8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20C43889-E80A-487F-AA95-12C7DE3EDE65}" type="datetime1">
              <a:rPr lang="zh-CN" altLang="en-US" smtClean="0"/>
              <a:t>2022/6/8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39E1E4-D2DD-4CAA-9BAA-90EEA32661C4}" type="datetime1">
              <a:rPr lang="zh-CN" altLang="en-US" smtClean="0"/>
              <a:t>2022/6/8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新宋体" panose="02010609030101010101" pitchFamily="49" charset="-122"/>
          <a:ea typeface="新宋体" panose="02010609030101010101" pitchFamily="49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长方形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4400" dirty="0"/>
              <a:t>A Compiler of C-Minus</a:t>
            </a:r>
            <a:endParaRPr lang="zh-cn" sz="4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269347" cy="1546149"/>
          </a:xfrm>
        </p:spPr>
        <p:txBody>
          <a:bodyPr rtlCol="0">
            <a:normAutofit fontScale="62500" lnSpcReduction="20000"/>
          </a:bodyPr>
          <a:lstStyle/>
          <a:p>
            <a:pPr algn="r" rtl="0"/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algn="r" rtl="0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第九组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algn="r" rtl="0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谢文想 徐正韬 汪辉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algn="r" rtl="0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2022/6/8</a:t>
            </a:r>
          </a:p>
          <a:p>
            <a:pPr algn="r" rtl="0"/>
            <a:endParaRPr 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5" name="图片 4" descr="一张显示了建筑物、坐姿、长凳和侧边的图片&#10;&#10;说明自动生成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直接连接符​​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333D30B4-566B-42CB-96C7-1297B72E22BF}"/>
              </a:ext>
            </a:extLst>
          </p:cNvPr>
          <p:cNvSpPr txBox="1"/>
          <p:nvPr/>
        </p:nvSpPr>
        <p:spPr>
          <a:xfrm>
            <a:off x="5500688" y="735806"/>
            <a:ext cx="534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 Principle and Technology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E37B8F6D-3D57-4507-8270-2EBC964ED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7FE4C25-9B3E-4C00-B87D-B7DC74B7F318}" type="datetime1">
              <a:rPr lang="zh-CN" altLang="en-US" smtClean="0"/>
              <a:t>2022/6/8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1CDC4-6755-436C-9CFE-883A6F422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language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90DC4F-6306-4246-A176-7AB00A349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29632"/>
            <a:ext cx="4424838" cy="3760891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it?</a:t>
            </a:r>
            <a:b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Reserved words:</a:t>
            </a: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,int ,float ,void ,</a:t>
            </a: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,else ,for ,while ,</a:t>
            </a: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,break , return</a:t>
            </a:r>
            <a:endParaRPr lang="en-US" altLang="zh-CN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declaration</a:t>
            </a:r>
          </a:p>
          <a:p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21D691-19F9-4730-BEA7-AD16C560C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B1CC466-CCAC-4194-BBF5-3F531B488EE8}" type="datetime1">
              <a:rPr lang="zh-CN" altLang="en-US" smtClean="0"/>
              <a:t>2022/6/8</a:t>
            </a:fld>
            <a:endParaRPr 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883D919-5520-475B-ACC6-129E447C2B94}"/>
              </a:ext>
            </a:extLst>
          </p:cNvPr>
          <p:cNvCxnSpPr/>
          <p:nvPr/>
        </p:nvCxnSpPr>
        <p:spPr>
          <a:xfrm>
            <a:off x="5586413" y="1907381"/>
            <a:ext cx="0" cy="3321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06B47BC-1D52-4DB2-89DC-06E697C90352}"/>
              </a:ext>
            </a:extLst>
          </p:cNvPr>
          <p:cNvSpPr txBox="1">
            <a:spLocks/>
          </p:cNvSpPr>
          <p:nvPr/>
        </p:nvSpPr>
        <p:spPr>
          <a:xfrm>
            <a:off x="5928836" y="2129631"/>
            <a:ext cx="4424838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in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it?</a:t>
            </a:r>
            <a:b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Array’s initialized declaration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 declaration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and other macro definitions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378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长方形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/>
            <a:r>
              <a:rPr lang="en-US" altLang="zh-CN" sz="2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5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iven an AST, build the LLVM-IR code.</a:t>
            </a:r>
            <a:br>
              <a:rPr lang="en-US" altLang="zh-CN" sz="25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5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5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the instructions including variable’s addressing and valuing, expression and branch.</a:t>
            </a:r>
            <a:r>
              <a:rPr lang="en-US" altLang="zh-CN" sz="2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sz="2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type casting within the scope of valid types.</a:t>
            </a:r>
            <a:br>
              <a:rPr lang="en-US" altLang="zh-CN" sz="25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5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5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IO functions </a:t>
            </a:r>
            <a:r>
              <a:rPr lang="en-US" altLang="zh-CN" sz="25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5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zh-CN" sz="2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25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2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by </a:t>
            </a:r>
            <a:r>
              <a:rPr lang="en-US" altLang="zh-CN" sz="25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llvm</a:t>
            </a:r>
            <a:r>
              <a:rPr lang="en-US" altLang="zh-CN" sz="25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::Function::</a:t>
            </a:r>
            <a:r>
              <a:rPr lang="en-US" altLang="zh-CN" sz="25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ExternalLinkage</a:t>
            </a:r>
            <a:endParaRPr lang="zh-cn" sz="2500" i="1" dirty="0">
              <a:solidFill>
                <a:srgbClr val="FFFF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9" name="长方形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zh-cn" dirty="0">
                <a:solidFill>
                  <a:srgbClr val="FFFFFF"/>
                </a:solidFill>
              </a:rPr>
              <a:t>- </a:t>
            </a:r>
            <a:r>
              <a:rPr lang="en-US" altLang="zh-CN" dirty="0">
                <a:solidFill>
                  <a:srgbClr val="FFFFFF"/>
                </a:solidFill>
              </a:rPr>
              <a:t>What to do in Sematic analysis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FEB5E5-7447-40D9-B50F-6DBBD7919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13A56E2-689C-4C5A-A2F3-177CE92C4E29}" type="datetime1">
              <a:rPr lang="zh-CN" altLang="en-US" smtClean="0"/>
              <a:t>2022/6/8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F84C43-5914-48CA-9171-F99A786B2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2AA721-6663-4EC3-B4EA-70D19B324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177DA3-A8C7-4912-ADDF-438128E8904A}" type="datetime1">
              <a:rPr lang="zh-CN" altLang="en-US" smtClean="0"/>
              <a:t>2022/6/8</a:t>
            </a:fld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2CC7EF9-4397-41FA-B5D3-D1C7D861F646}"/>
              </a:ext>
            </a:extLst>
          </p:cNvPr>
          <p:cNvSpPr txBox="1"/>
          <p:nvPr/>
        </p:nvSpPr>
        <p:spPr>
          <a:xfrm>
            <a:off x="1097280" y="2288540"/>
            <a:ext cx="506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 before use.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F9BE4B-35A2-4758-BB10-ED524054B9DB}"/>
              </a:ext>
            </a:extLst>
          </p:cNvPr>
          <p:cNvSpPr txBox="1"/>
          <p:nvPr/>
        </p:nvSpPr>
        <p:spPr>
          <a:xfrm>
            <a:off x="1097280" y="3223340"/>
            <a:ext cx="66722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value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variable is assigned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value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variable is used in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03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59F89-A1DF-4969-8E5C-D2ED6B476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9B86BE-B8BC-4E27-B403-9FBD12396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</a:p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Unary Operation</a:t>
            </a:r>
          </a:p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Operation</a:t>
            </a:r>
          </a:p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Call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441796-227B-49F6-9275-8DAA4C42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C8522D7-EFCA-4FFE-9E22-1E10BFEE0AEF}" type="datetime1">
              <a:rPr lang="zh-CN" altLang="en-US" smtClean="0"/>
              <a:t>2022/6/8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76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575EE-CEF2-4EF0-83DE-AE623ECBD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A0FD33-011A-4445-876D-58FC6DBB9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BC6B719-D237-47DB-9548-FD2E80FEB817}" type="datetime1">
              <a:rPr lang="zh-CN" altLang="en-US" smtClean="0"/>
              <a:t>2022/6/8</a:t>
            </a:fld>
            <a:endParaRPr 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40482C3-1827-4364-870F-25868BFFF341}"/>
              </a:ext>
            </a:extLst>
          </p:cNvPr>
          <p:cNvSpPr txBox="1"/>
          <p:nvPr/>
        </p:nvSpPr>
        <p:spPr>
          <a:xfrm>
            <a:off x="1097279" y="2206150"/>
            <a:ext cx="7736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if(…){…}else{…}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while(…){…}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for(…;…;…){…}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BA44E58-3C56-4C25-BDA4-41D9384DE89E}"/>
              </a:ext>
            </a:extLst>
          </p:cNvPr>
          <p:cNvSpPr txBox="1"/>
          <p:nvPr/>
        </p:nvSpPr>
        <p:spPr>
          <a:xfrm>
            <a:off x="1097279" y="3480751"/>
            <a:ext cx="5107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50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4A146-FBEA-4999-8C8B-A6B319A8B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casting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D6B4CE-1466-4CD3-A07D-564FC1A54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11654"/>
            <a:ext cx="4167665" cy="2281766"/>
          </a:xfrm>
        </p:spPr>
        <p:txBody>
          <a:bodyPr>
            <a:normAutofit/>
          </a:bodyPr>
          <a:lstStyle/>
          <a:p>
            <a:pPr marL="0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float</a:t>
            </a:r>
          </a:p>
          <a:p>
            <a:pPr marL="0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float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 int</a:t>
            </a:r>
          </a:p>
          <a:p>
            <a:pPr marL="0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char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 int</a:t>
            </a:r>
          </a:p>
          <a:p>
            <a:pPr marL="0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 char</a:t>
            </a:r>
          </a:p>
          <a:p>
            <a:pPr marL="0"/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2B5B82-0F63-4FC8-B48C-3833D8A83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E48062-3D2F-442F-8123-E9030484F7D0}" type="datetime1">
              <a:rPr lang="zh-CN" altLang="en-US" smtClean="0"/>
              <a:t>2022/6/8</a:t>
            </a:fld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45A407-C38B-4C7C-9E20-0A60AEDF0BEA}"/>
              </a:ext>
            </a:extLst>
          </p:cNvPr>
          <p:cNvSpPr txBox="1"/>
          <p:nvPr/>
        </p:nvSpPr>
        <p:spPr>
          <a:xfrm>
            <a:off x="4607719" y="2371725"/>
            <a:ext cx="6547961" cy="320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32DC9A8-1584-44CC-AEEC-368C8616B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009" y="2100077"/>
            <a:ext cx="4887007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70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0CB07-0592-461D-B3B5-1187BE08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Test Sample and Results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90BE8D-D99A-45D3-BB18-BE830FBA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BBBF7B6-0F4E-4D33-9DB6-855D68F6661F}" type="datetime1">
              <a:rPr lang="zh-CN" altLang="en-US" smtClean="0"/>
              <a:t>2022/6/8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792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D882A-3D14-41DB-BF9F-182F9498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089F7A-8A6B-4E98-A615-9E535337F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3DC7586-D071-4E96-8A3C-DCED39D863C1}" type="datetime1">
              <a:rPr lang="zh-CN" altLang="en-US" smtClean="0"/>
              <a:t>2022/6/8</a:t>
            </a:fld>
            <a:endParaRPr 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E07B5B-F6E7-4C5F-9106-7ECEF2038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87702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0_TF56160789.potx" id="{3F1A5A69-5FBD-4BC0-A5BD-1C78ACF4E2B8}" vid="{F8855046-FD5E-4BF4-A180-69AC9E1877E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{1D048275-9CB0-488A-A24C-4E048EE78956}tf56160789</Template>
  <TotalTime>0</TotalTime>
  <Words>114</Words>
  <Application>Microsoft Office PowerPoint</Application>
  <PresentationFormat>宽屏</PresentationFormat>
  <Paragraphs>54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Microsoft YaHei UI</vt:lpstr>
      <vt:lpstr>等线</vt:lpstr>
      <vt:lpstr>楷体</vt:lpstr>
      <vt:lpstr>宋体</vt:lpstr>
      <vt:lpstr>新宋体</vt:lpstr>
      <vt:lpstr>Arial</vt:lpstr>
      <vt:lpstr>Calibri</vt:lpstr>
      <vt:lpstr>Franklin Gothic Book</vt:lpstr>
      <vt:lpstr>Times New Roman</vt:lpstr>
      <vt:lpstr>Wingdings</vt:lpstr>
      <vt:lpstr>1_RetrospectVTI</vt:lpstr>
      <vt:lpstr>A Compiler of C-Minus</vt:lpstr>
      <vt:lpstr>About the language</vt:lpstr>
      <vt:lpstr>Given an AST, build the LLVM-IR code.  Implement the instructions including variable’s addressing and valuing, expression and branch.   Implement type casting within the scope of valid types.  Implement IO functions printf() and scanf() by llvm::Function::ExternalLinkage</vt:lpstr>
      <vt:lpstr>Variable</vt:lpstr>
      <vt:lpstr>Expression</vt:lpstr>
      <vt:lpstr>Branch</vt:lpstr>
      <vt:lpstr>Type casting</vt:lpstr>
      <vt:lpstr>Some Test Sample and Results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2020-06-09T06:31:17Z</dcterms:created>
  <dcterms:modified xsi:type="dcterms:W3CDTF">2022-06-08T04:11:03Z</dcterms:modified>
</cp:coreProperties>
</file>