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3"/>
  </p:notesMasterIdLst>
  <p:handoutMasterIdLst>
    <p:handoutMasterId r:id="rId14"/>
  </p:handoutMasterIdLst>
  <p:sldIdLst>
    <p:sldId id="793" r:id="rId2"/>
    <p:sldId id="804" r:id="rId3"/>
    <p:sldId id="887" r:id="rId4"/>
    <p:sldId id="884" r:id="rId5"/>
    <p:sldId id="876" r:id="rId6"/>
    <p:sldId id="877" r:id="rId7"/>
    <p:sldId id="890" r:id="rId8"/>
    <p:sldId id="889" r:id="rId9"/>
    <p:sldId id="888" r:id="rId10"/>
    <p:sldId id="849" r:id="rId11"/>
    <p:sldId id="794" r:id="rId12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5994" autoAdjust="0"/>
  </p:normalViewPr>
  <p:slideViewPr>
    <p:cSldViewPr>
      <p:cViewPr>
        <p:scale>
          <a:sx n="50" d="100"/>
          <a:sy n="50" d="100"/>
        </p:scale>
        <p:origin x="1048" y="424"/>
      </p:cViewPr>
      <p:guideLst>
        <p:guide pos="7680"/>
        <p:guide pos="11536"/>
        <p:guide pos="14938"/>
        <p:guide pos="423"/>
        <p:guide orient="horz" pos="493"/>
        <p:guide pos="3825"/>
        <p:guide orient="horz" pos="7496"/>
        <p:guide orient="horz" pos="2053"/>
        <p:guide orient="horz" pos="7949"/>
        <p:guide orient="horz" pos="1344"/>
        <p:guide orient="horz" pos="7042"/>
        <p:guide pos="876"/>
        <p:guide pos="7340"/>
        <p:guide pos="8020"/>
        <p:guide orient="horz" pos="7495"/>
        <p:guide pos="11082"/>
        <p:guide orient="horz" pos="4320"/>
        <p:guide orient="horz" pos="2052"/>
        <p:guide pos="3824"/>
        <p:guide pos="14484"/>
        <p:guide pos="4306"/>
        <p:guide orient="horz" pos="1825"/>
        <p:guide orient="horz" pos="707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t>10/10/17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t>10/10/17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1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08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54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15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7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92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Your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www.JanBaskTraining.com</a:t>
            </a: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icture 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497800" y="411235"/>
            <a:ext cx="3505200" cy="1130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mpleteJavaTraining/JavaEssentials/tree/master/Code/COREJ1-Chapter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20987092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: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Object Oriented Programming with Java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-2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V="1">
            <a:off x="2422724" y="6679560"/>
            <a:ext cx="19631763" cy="101309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20817723" y="8703998"/>
            <a:ext cx="2355642" cy="4644941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809201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Examples: Chapter </a:t>
            </a:r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78274"/>
            <a:ext cx="7200801" cy="450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1683" y="3573429"/>
            <a:ext cx="186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See </a:t>
            </a:r>
            <a:r>
              <a:rPr lang="en-US" sz="3600" dirty="0" smtClean="0"/>
              <a:t>COREJ1-Chapter5 </a:t>
            </a:r>
            <a:r>
              <a:rPr lang="en-US" sz="3600" dirty="0"/>
              <a:t>at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github.com/CompleteJavaTraining/JavaEssentials</a:t>
            </a:r>
            <a:r>
              <a:rPr lang="en-US" sz="3600" smtClean="0">
                <a:hlinkClick r:id="rId3"/>
              </a:rPr>
              <a:t>/tree/master/Code/COREJ1-Chapter5</a:t>
            </a:r>
            <a:r>
              <a:rPr lang="en-US" sz="3600" smtClean="0"/>
              <a:t> </a:t>
            </a:r>
            <a:endParaRPr lang="en-US" sz="36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8264930" y="5778674"/>
            <a:ext cx="6550580" cy="5741861"/>
            <a:chOff x="9222464" y="6003699"/>
            <a:chExt cx="6550580" cy="5741861"/>
          </a:xfrm>
        </p:grpSpPr>
        <p:sp>
          <p:nvSpPr>
            <p:cNvPr id="25" name="Elipse 24"/>
            <p:cNvSpPr/>
            <p:nvPr/>
          </p:nvSpPr>
          <p:spPr bwMode="auto">
            <a:xfrm>
              <a:off x="11496345" y="8282658"/>
              <a:ext cx="847214" cy="848960"/>
            </a:xfrm>
            <a:prstGeom prst="ellipse">
              <a:avLst/>
            </a:prstGeom>
            <a:solidFill>
              <a:srgbClr val="F44D5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6" name="Anillo 25"/>
            <p:cNvSpPr/>
            <p:nvPr/>
          </p:nvSpPr>
          <p:spPr bwMode="auto">
            <a:xfrm>
              <a:off x="10384375" y="7168397"/>
              <a:ext cx="3071154" cy="3077482"/>
            </a:xfrm>
            <a:prstGeom prst="donut">
              <a:avLst>
                <a:gd name="adj" fmla="val 13529"/>
              </a:avLst>
            </a:prstGeom>
            <a:solidFill>
              <a:srgbClr val="AAB5B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sp>
          <p:nvSpPr>
            <p:cNvPr id="27" name="Anillo 26"/>
            <p:cNvSpPr/>
            <p:nvPr/>
          </p:nvSpPr>
          <p:spPr bwMode="auto">
            <a:xfrm>
              <a:off x="9222464" y="6003699"/>
              <a:ext cx="5394976" cy="5406879"/>
            </a:xfrm>
            <a:prstGeom prst="donut">
              <a:avLst>
                <a:gd name="adj" fmla="val 7951"/>
              </a:avLst>
            </a:prstGeom>
            <a:solidFill>
              <a:srgbClr val="34495E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ES"/>
            </a:p>
          </p:txBody>
        </p:sp>
        <p:grpSp>
          <p:nvGrpSpPr>
            <p:cNvPr id="28" name="6 Grupo"/>
            <p:cNvGrpSpPr/>
            <p:nvPr/>
          </p:nvGrpSpPr>
          <p:grpSpPr>
            <a:xfrm>
              <a:off x="11304165" y="7009649"/>
              <a:ext cx="4468879" cy="4735911"/>
              <a:chOff x="11304165" y="7543430"/>
              <a:chExt cx="4468879" cy="4735911"/>
            </a:xfrm>
          </p:grpSpPr>
          <p:grpSp>
            <p:nvGrpSpPr>
              <p:cNvPr id="29" name="Grupo 22"/>
              <p:cNvGrpSpPr/>
              <p:nvPr/>
            </p:nvGrpSpPr>
            <p:grpSpPr>
              <a:xfrm rot="19018150">
                <a:off x="11304165" y="7543430"/>
                <a:ext cx="4468879" cy="449612"/>
                <a:chOff x="12782936" y="6138159"/>
                <a:chExt cx="4925957" cy="495602"/>
              </a:xfrm>
            </p:grpSpPr>
            <p:sp>
              <p:nvSpPr>
                <p:cNvPr id="31" name="Rectángulo redondeado 14"/>
                <p:cNvSpPr/>
                <p:nvPr/>
              </p:nvSpPr>
              <p:spPr bwMode="auto">
                <a:xfrm rot="16200000">
                  <a:off x="17119857" y="6044704"/>
                  <a:ext cx="495582" cy="6824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Rectángulo 15"/>
                <p:cNvSpPr/>
                <p:nvPr/>
              </p:nvSpPr>
              <p:spPr bwMode="auto">
                <a:xfrm>
                  <a:off x="13629872" y="6138686"/>
                  <a:ext cx="3329765" cy="495053"/>
                </a:xfrm>
                <a:prstGeom prst="rect">
                  <a:avLst/>
                </a:prstGeom>
                <a:solidFill>
                  <a:srgbClr val="FEC830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3" name="Rectángulo 16"/>
                <p:cNvSpPr/>
                <p:nvPr/>
              </p:nvSpPr>
              <p:spPr bwMode="auto">
                <a:xfrm>
                  <a:off x="16959638" y="6138687"/>
                  <a:ext cx="344209" cy="495053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3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4" name="Triángulo isósceles 17"/>
                <p:cNvSpPr/>
                <p:nvPr/>
              </p:nvSpPr>
              <p:spPr bwMode="auto">
                <a:xfrm rot="16200000">
                  <a:off x="12958614" y="5962492"/>
                  <a:ext cx="495581" cy="846938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E6EAEE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5" name="Rectángulo 19"/>
                <p:cNvSpPr/>
                <p:nvPr/>
              </p:nvSpPr>
              <p:spPr bwMode="auto">
                <a:xfrm>
                  <a:off x="13629876" y="6496754"/>
                  <a:ext cx="3329764" cy="136997"/>
                </a:xfrm>
                <a:prstGeom prst="rect">
                  <a:avLst/>
                </a:pr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6" name="Forma libre 20"/>
                <p:cNvSpPr/>
                <p:nvPr/>
              </p:nvSpPr>
              <p:spPr bwMode="auto">
                <a:xfrm rot="16200000">
                  <a:off x="12958621" y="5962502"/>
                  <a:ext cx="495581" cy="846938"/>
                </a:xfrm>
                <a:custGeom>
                  <a:avLst/>
                  <a:gdLst>
                    <a:gd name="connsiteX0" fmla="*/ 495582 w 495582"/>
                    <a:gd name="connsiteY0" fmla="*/ 846940 h 846940"/>
                    <a:gd name="connsiteX1" fmla="*/ 0 w 495582"/>
                    <a:gd name="connsiteY1" fmla="*/ 846940 h 846940"/>
                    <a:gd name="connsiteX2" fmla="*/ 1 w 495582"/>
                    <a:gd name="connsiteY2" fmla="*/ 846939 h 846940"/>
                    <a:gd name="connsiteX3" fmla="*/ 409807 w 495582"/>
                    <a:gd name="connsiteY3" fmla="*/ 846939 h 846940"/>
                    <a:gd name="connsiteX4" fmla="*/ 216735 w 495582"/>
                    <a:gd name="connsiteY4" fmla="*/ 113206 h 846940"/>
                    <a:gd name="connsiteX5" fmla="*/ 250175 w 495582"/>
                    <a:gd name="connsiteY5" fmla="*/ 0 h 846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5582" h="846940">
                      <a:moveTo>
                        <a:pt x="495582" y="846940"/>
                      </a:moveTo>
                      <a:lnTo>
                        <a:pt x="0" y="846940"/>
                      </a:lnTo>
                      <a:lnTo>
                        <a:pt x="1" y="846939"/>
                      </a:lnTo>
                      <a:lnTo>
                        <a:pt x="409807" y="846939"/>
                      </a:lnTo>
                      <a:lnTo>
                        <a:pt x="216735" y="113206"/>
                      </a:lnTo>
                      <a:lnTo>
                        <a:pt x="250175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7" name="Triángulo isósceles 21"/>
                <p:cNvSpPr/>
                <p:nvPr/>
              </p:nvSpPr>
              <p:spPr bwMode="auto">
                <a:xfrm rot="16200000">
                  <a:off x="12830383" y="6272670"/>
                  <a:ext cx="130177" cy="225025"/>
                </a:xfrm>
                <a:prstGeom prst="triangle">
                  <a:avLst>
                    <a:gd name="adj" fmla="val 50481"/>
                  </a:avLst>
                </a:prstGeom>
                <a:solidFill>
                  <a:srgbClr val="223D53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30" name="Forma libre 35"/>
              <p:cNvSpPr/>
              <p:nvPr/>
            </p:nvSpPr>
            <p:spPr bwMode="auto">
              <a:xfrm>
                <a:off x="11893860" y="9279977"/>
                <a:ext cx="3096986" cy="2999364"/>
              </a:xfrm>
              <a:custGeom>
                <a:avLst/>
                <a:gdLst>
                  <a:gd name="connsiteX0" fmla="*/ 668 w 2750200"/>
                  <a:gd name="connsiteY0" fmla="*/ 0 h 2669567"/>
                  <a:gd name="connsiteX1" fmla="*/ 672 w 2750200"/>
                  <a:gd name="connsiteY1" fmla="*/ 0 h 2669567"/>
                  <a:gd name="connsiteX2" fmla="*/ 780078 w 2750200"/>
                  <a:gd name="connsiteY2" fmla="*/ 412375 h 2669567"/>
                  <a:gd name="connsiteX3" fmla="*/ 781370 w 2750200"/>
                  <a:gd name="connsiteY3" fmla="*/ 411040 h 2669567"/>
                  <a:gd name="connsiteX4" fmla="*/ 2331202 w 2750200"/>
                  <a:gd name="connsiteY4" fmla="*/ 1909898 h 2669567"/>
                  <a:gd name="connsiteX5" fmla="*/ 2331202 w 2750200"/>
                  <a:gd name="connsiteY5" fmla="*/ 1909897 h 2669567"/>
                  <a:gd name="connsiteX6" fmla="*/ 2750200 w 2750200"/>
                  <a:gd name="connsiteY6" fmla="*/ 2315116 h 2669567"/>
                  <a:gd name="connsiteX7" fmla="*/ 2556040 w 2750200"/>
                  <a:gd name="connsiteY7" fmla="*/ 2528778 h 2669567"/>
                  <a:gd name="connsiteX8" fmla="*/ 2401154 w 2750200"/>
                  <a:gd name="connsiteY8" fmla="*/ 2669567 h 2669567"/>
                  <a:gd name="connsiteX9" fmla="*/ 1981493 w 2750200"/>
                  <a:gd name="connsiteY9" fmla="*/ 2263707 h 2669567"/>
                  <a:gd name="connsiteX10" fmla="*/ 1981492 w 2750200"/>
                  <a:gd name="connsiteY10" fmla="*/ 2263707 h 2669567"/>
                  <a:gd name="connsiteX11" fmla="*/ 435556 w 2750200"/>
                  <a:gd name="connsiteY11" fmla="*/ 768615 h 2669567"/>
                  <a:gd name="connsiteX12" fmla="*/ 116216 w 2750200"/>
                  <a:gd name="connsiteY12" fmla="*/ 204215 h 2669567"/>
                  <a:gd name="connsiteX13" fmla="*/ 116072 w 2750200"/>
                  <a:gd name="connsiteY13" fmla="*/ 204364 h 2669567"/>
                  <a:gd name="connsiteX14" fmla="*/ 0 w 2750200"/>
                  <a:gd name="connsiteY14" fmla="*/ 692 h 2669567"/>
                  <a:gd name="connsiteX15" fmla="*/ 1518 w 2750200"/>
                  <a:gd name="connsiteY15" fmla="*/ 1500 h 2669567"/>
                  <a:gd name="connsiteX0" fmla="*/ 668 w 3039507"/>
                  <a:gd name="connsiteY0" fmla="*/ 0 h 3299521"/>
                  <a:gd name="connsiteX1" fmla="*/ 672 w 3039507"/>
                  <a:gd name="connsiteY1" fmla="*/ 0 h 3299521"/>
                  <a:gd name="connsiteX2" fmla="*/ 780078 w 3039507"/>
                  <a:gd name="connsiteY2" fmla="*/ 412375 h 3299521"/>
                  <a:gd name="connsiteX3" fmla="*/ 781370 w 3039507"/>
                  <a:gd name="connsiteY3" fmla="*/ 411040 h 3299521"/>
                  <a:gd name="connsiteX4" fmla="*/ 2331202 w 3039507"/>
                  <a:gd name="connsiteY4" fmla="*/ 1909898 h 3299521"/>
                  <a:gd name="connsiteX5" fmla="*/ 2331202 w 3039507"/>
                  <a:gd name="connsiteY5" fmla="*/ 1909897 h 3299521"/>
                  <a:gd name="connsiteX6" fmla="*/ 2750200 w 3039507"/>
                  <a:gd name="connsiteY6" fmla="*/ 2315116 h 3299521"/>
                  <a:gd name="connsiteX7" fmla="*/ 2556040 w 3039507"/>
                  <a:gd name="connsiteY7" fmla="*/ 2528778 h 3299521"/>
                  <a:gd name="connsiteX8" fmla="*/ 3039507 w 3039507"/>
                  <a:gd name="connsiteY8" fmla="*/ 3299521 h 3299521"/>
                  <a:gd name="connsiteX9" fmla="*/ 1981493 w 3039507"/>
                  <a:gd name="connsiteY9" fmla="*/ 2263707 h 3299521"/>
                  <a:gd name="connsiteX10" fmla="*/ 1981492 w 3039507"/>
                  <a:gd name="connsiteY10" fmla="*/ 2263707 h 3299521"/>
                  <a:gd name="connsiteX11" fmla="*/ 435556 w 3039507"/>
                  <a:gd name="connsiteY11" fmla="*/ 768615 h 3299521"/>
                  <a:gd name="connsiteX12" fmla="*/ 116216 w 3039507"/>
                  <a:gd name="connsiteY12" fmla="*/ 204215 h 3299521"/>
                  <a:gd name="connsiteX13" fmla="*/ 116072 w 3039507"/>
                  <a:gd name="connsiteY13" fmla="*/ 204364 h 3299521"/>
                  <a:gd name="connsiteX14" fmla="*/ 0 w 3039507"/>
                  <a:gd name="connsiteY14" fmla="*/ 692 h 3299521"/>
                  <a:gd name="connsiteX15" fmla="*/ 1518 w 3039507"/>
                  <a:gd name="connsiteY15" fmla="*/ 1500 h 3299521"/>
                  <a:gd name="connsiteX16" fmla="*/ 668 w 3039507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2556040 w 3455748"/>
                  <a:gd name="connsiteY7" fmla="*/ 2528778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211192 w 3455748"/>
                  <a:gd name="connsiteY7" fmla="*/ 3200729 h 3299521"/>
                  <a:gd name="connsiteX8" fmla="*/ 3039507 w 3455748"/>
                  <a:gd name="connsiteY8" fmla="*/ 3299521 h 3299521"/>
                  <a:gd name="connsiteX9" fmla="*/ 1981493 w 3455748"/>
                  <a:gd name="connsiteY9" fmla="*/ 2263707 h 3299521"/>
                  <a:gd name="connsiteX10" fmla="*/ 1981492 w 3455748"/>
                  <a:gd name="connsiteY10" fmla="*/ 2263707 h 3299521"/>
                  <a:gd name="connsiteX11" fmla="*/ 435556 w 3455748"/>
                  <a:gd name="connsiteY11" fmla="*/ 768615 h 3299521"/>
                  <a:gd name="connsiteX12" fmla="*/ 116216 w 3455748"/>
                  <a:gd name="connsiteY12" fmla="*/ 204215 h 3299521"/>
                  <a:gd name="connsiteX13" fmla="*/ 116072 w 3455748"/>
                  <a:gd name="connsiteY13" fmla="*/ 204364 h 3299521"/>
                  <a:gd name="connsiteX14" fmla="*/ 0 w 3455748"/>
                  <a:gd name="connsiteY14" fmla="*/ 692 h 3299521"/>
                  <a:gd name="connsiteX15" fmla="*/ 1518 w 3455748"/>
                  <a:gd name="connsiteY15" fmla="*/ 1500 h 3299521"/>
                  <a:gd name="connsiteX16" fmla="*/ 668 w 3455748"/>
                  <a:gd name="connsiteY16" fmla="*/ 0 h 3299521"/>
                  <a:gd name="connsiteX0" fmla="*/ 668 w 3455748"/>
                  <a:gd name="connsiteY0" fmla="*/ 0 h 3299521"/>
                  <a:gd name="connsiteX1" fmla="*/ 672 w 3455748"/>
                  <a:gd name="connsiteY1" fmla="*/ 0 h 3299521"/>
                  <a:gd name="connsiteX2" fmla="*/ 780078 w 3455748"/>
                  <a:gd name="connsiteY2" fmla="*/ 412375 h 3299521"/>
                  <a:gd name="connsiteX3" fmla="*/ 781370 w 3455748"/>
                  <a:gd name="connsiteY3" fmla="*/ 411040 h 3299521"/>
                  <a:gd name="connsiteX4" fmla="*/ 2331202 w 3455748"/>
                  <a:gd name="connsiteY4" fmla="*/ 1909898 h 3299521"/>
                  <a:gd name="connsiteX5" fmla="*/ 2331202 w 3455748"/>
                  <a:gd name="connsiteY5" fmla="*/ 1909897 h 3299521"/>
                  <a:gd name="connsiteX6" fmla="*/ 3455748 w 3455748"/>
                  <a:gd name="connsiteY6" fmla="*/ 3029064 h 3299521"/>
                  <a:gd name="connsiteX7" fmla="*/ 3039507 w 3455748"/>
                  <a:gd name="connsiteY7" fmla="*/ 3299521 h 3299521"/>
                  <a:gd name="connsiteX8" fmla="*/ 1981493 w 3455748"/>
                  <a:gd name="connsiteY8" fmla="*/ 2263707 h 3299521"/>
                  <a:gd name="connsiteX9" fmla="*/ 1981492 w 3455748"/>
                  <a:gd name="connsiteY9" fmla="*/ 2263707 h 3299521"/>
                  <a:gd name="connsiteX10" fmla="*/ 435556 w 3455748"/>
                  <a:gd name="connsiteY10" fmla="*/ 768615 h 3299521"/>
                  <a:gd name="connsiteX11" fmla="*/ 116216 w 3455748"/>
                  <a:gd name="connsiteY11" fmla="*/ 204215 h 3299521"/>
                  <a:gd name="connsiteX12" fmla="*/ 116072 w 3455748"/>
                  <a:gd name="connsiteY12" fmla="*/ 204364 h 3299521"/>
                  <a:gd name="connsiteX13" fmla="*/ 0 w 3455748"/>
                  <a:gd name="connsiteY13" fmla="*/ 692 h 3299521"/>
                  <a:gd name="connsiteX14" fmla="*/ 1518 w 3455748"/>
                  <a:gd name="connsiteY14" fmla="*/ 1500 h 3299521"/>
                  <a:gd name="connsiteX15" fmla="*/ 668 w 3455748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039507 w 3413751"/>
                  <a:gd name="connsiteY7" fmla="*/ 3299521 h 3299521"/>
                  <a:gd name="connsiteX8" fmla="*/ 1981493 w 3413751"/>
                  <a:gd name="connsiteY8" fmla="*/ 2263707 h 3299521"/>
                  <a:gd name="connsiteX9" fmla="*/ 1981492 w 3413751"/>
                  <a:gd name="connsiteY9" fmla="*/ 2263707 h 3299521"/>
                  <a:gd name="connsiteX10" fmla="*/ 435556 w 3413751"/>
                  <a:gd name="connsiteY10" fmla="*/ 768615 h 3299521"/>
                  <a:gd name="connsiteX11" fmla="*/ 116216 w 3413751"/>
                  <a:gd name="connsiteY11" fmla="*/ 204215 h 3299521"/>
                  <a:gd name="connsiteX12" fmla="*/ 116072 w 3413751"/>
                  <a:gd name="connsiteY12" fmla="*/ 204364 h 3299521"/>
                  <a:gd name="connsiteX13" fmla="*/ 0 w 3413751"/>
                  <a:gd name="connsiteY13" fmla="*/ 692 h 3299521"/>
                  <a:gd name="connsiteX14" fmla="*/ 1518 w 3413751"/>
                  <a:gd name="connsiteY14" fmla="*/ 1500 h 3299521"/>
                  <a:gd name="connsiteX15" fmla="*/ 668 w 3413751"/>
                  <a:gd name="connsiteY15" fmla="*/ 0 h 3299521"/>
                  <a:gd name="connsiteX0" fmla="*/ 668 w 3413751"/>
                  <a:gd name="connsiteY0" fmla="*/ 0 h 3299521"/>
                  <a:gd name="connsiteX1" fmla="*/ 672 w 3413751"/>
                  <a:gd name="connsiteY1" fmla="*/ 0 h 3299521"/>
                  <a:gd name="connsiteX2" fmla="*/ 780078 w 3413751"/>
                  <a:gd name="connsiteY2" fmla="*/ 412375 h 3299521"/>
                  <a:gd name="connsiteX3" fmla="*/ 781370 w 3413751"/>
                  <a:gd name="connsiteY3" fmla="*/ 411040 h 3299521"/>
                  <a:gd name="connsiteX4" fmla="*/ 2331202 w 3413751"/>
                  <a:gd name="connsiteY4" fmla="*/ 1909898 h 3299521"/>
                  <a:gd name="connsiteX5" fmla="*/ 2331202 w 3413751"/>
                  <a:gd name="connsiteY5" fmla="*/ 1909897 h 3299521"/>
                  <a:gd name="connsiteX6" fmla="*/ 3413751 w 3413751"/>
                  <a:gd name="connsiteY6" fmla="*/ 2995466 h 3299521"/>
                  <a:gd name="connsiteX7" fmla="*/ 3218023 w 3413751"/>
                  <a:gd name="connsiteY7" fmla="*/ 3151077 h 3299521"/>
                  <a:gd name="connsiteX8" fmla="*/ 3039507 w 3413751"/>
                  <a:gd name="connsiteY8" fmla="*/ 3299521 h 3299521"/>
                  <a:gd name="connsiteX9" fmla="*/ 1981493 w 3413751"/>
                  <a:gd name="connsiteY9" fmla="*/ 2263707 h 3299521"/>
                  <a:gd name="connsiteX10" fmla="*/ 1981492 w 3413751"/>
                  <a:gd name="connsiteY10" fmla="*/ 2263707 h 3299521"/>
                  <a:gd name="connsiteX11" fmla="*/ 435556 w 3413751"/>
                  <a:gd name="connsiteY11" fmla="*/ 768615 h 3299521"/>
                  <a:gd name="connsiteX12" fmla="*/ 116216 w 3413751"/>
                  <a:gd name="connsiteY12" fmla="*/ 204215 h 3299521"/>
                  <a:gd name="connsiteX13" fmla="*/ 116072 w 3413751"/>
                  <a:gd name="connsiteY13" fmla="*/ 204364 h 3299521"/>
                  <a:gd name="connsiteX14" fmla="*/ 0 w 3413751"/>
                  <a:gd name="connsiteY14" fmla="*/ 692 h 3299521"/>
                  <a:gd name="connsiteX15" fmla="*/ 1518 w 3413751"/>
                  <a:gd name="connsiteY15" fmla="*/ 1500 h 3299521"/>
                  <a:gd name="connsiteX16" fmla="*/ 668 w 3413751"/>
                  <a:gd name="connsiteY16" fmla="*/ 0 h 3299521"/>
                  <a:gd name="connsiteX0" fmla="*/ 668 w 3456151"/>
                  <a:gd name="connsiteY0" fmla="*/ 0 h 3346283"/>
                  <a:gd name="connsiteX1" fmla="*/ 672 w 3456151"/>
                  <a:gd name="connsiteY1" fmla="*/ 0 h 3346283"/>
                  <a:gd name="connsiteX2" fmla="*/ 780078 w 3456151"/>
                  <a:gd name="connsiteY2" fmla="*/ 412375 h 3346283"/>
                  <a:gd name="connsiteX3" fmla="*/ 781370 w 3456151"/>
                  <a:gd name="connsiteY3" fmla="*/ 411040 h 3346283"/>
                  <a:gd name="connsiteX4" fmla="*/ 2331202 w 3456151"/>
                  <a:gd name="connsiteY4" fmla="*/ 1909898 h 3346283"/>
                  <a:gd name="connsiteX5" fmla="*/ 2331202 w 3456151"/>
                  <a:gd name="connsiteY5" fmla="*/ 1909897 h 3346283"/>
                  <a:gd name="connsiteX6" fmla="*/ 3413751 w 3456151"/>
                  <a:gd name="connsiteY6" fmla="*/ 2995466 h 3346283"/>
                  <a:gd name="connsiteX7" fmla="*/ 3218023 w 3456151"/>
                  <a:gd name="connsiteY7" fmla="*/ 3151077 h 3346283"/>
                  <a:gd name="connsiteX8" fmla="*/ 3039507 w 3456151"/>
                  <a:gd name="connsiteY8" fmla="*/ 3299521 h 3346283"/>
                  <a:gd name="connsiteX9" fmla="*/ 1981493 w 3456151"/>
                  <a:gd name="connsiteY9" fmla="*/ 2263707 h 3346283"/>
                  <a:gd name="connsiteX10" fmla="*/ 1981492 w 3456151"/>
                  <a:gd name="connsiteY10" fmla="*/ 2263707 h 3346283"/>
                  <a:gd name="connsiteX11" fmla="*/ 435556 w 3456151"/>
                  <a:gd name="connsiteY11" fmla="*/ 768615 h 3346283"/>
                  <a:gd name="connsiteX12" fmla="*/ 116216 w 3456151"/>
                  <a:gd name="connsiteY12" fmla="*/ 204215 h 3346283"/>
                  <a:gd name="connsiteX13" fmla="*/ 116072 w 3456151"/>
                  <a:gd name="connsiteY13" fmla="*/ 204364 h 3346283"/>
                  <a:gd name="connsiteX14" fmla="*/ 0 w 3456151"/>
                  <a:gd name="connsiteY14" fmla="*/ 692 h 3346283"/>
                  <a:gd name="connsiteX15" fmla="*/ 1518 w 3456151"/>
                  <a:gd name="connsiteY15" fmla="*/ 1500 h 3346283"/>
                  <a:gd name="connsiteX16" fmla="*/ 668 w 3456151"/>
                  <a:gd name="connsiteY16" fmla="*/ 0 h 3346283"/>
                  <a:gd name="connsiteX0" fmla="*/ 668 w 3465784"/>
                  <a:gd name="connsiteY0" fmla="*/ 0 h 3357167"/>
                  <a:gd name="connsiteX1" fmla="*/ 672 w 3465784"/>
                  <a:gd name="connsiteY1" fmla="*/ 0 h 3357167"/>
                  <a:gd name="connsiteX2" fmla="*/ 780078 w 3465784"/>
                  <a:gd name="connsiteY2" fmla="*/ 412375 h 3357167"/>
                  <a:gd name="connsiteX3" fmla="*/ 781370 w 3465784"/>
                  <a:gd name="connsiteY3" fmla="*/ 411040 h 3357167"/>
                  <a:gd name="connsiteX4" fmla="*/ 2331202 w 3465784"/>
                  <a:gd name="connsiteY4" fmla="*/ 1909898 h 3357167"/>
                  <a:gd name="connsiteX5" fmla="*/ 2331202 w 3465784"/>
                  <a:gd name="connsiteY5" fmla="*/ 1909897 h 3357167"/>
                  <a:gd name="connsiteX6" fmla="*/ 3413751 w 3465784"/>
                  <a:gd name="connsiteY6" fmla="*/ 2995466 h 3357167"/>
                  <a:gd name="connsiteX7" fmla="*/ 3291518 w 3465784"/>
                  <a:gd name="connsiteY7" fmla="*/ 3219322 h 3357167"/>
                  <a:gd name="connsiteX8" fmla="*/ 3039507 w 3465784"/>
                  <a:gd name="connsiteY8" fmla="*/ 3299521 h 3357167"/>
                  <a:gd name="connsiteX9" fmla="*/ 1981493 w 3465784"/>
                  <a:gd name="connsiteY9" fmla="*/ 2263707 h 3357167"/>
                  <a:gd name="connsiteX10" fmla="*/ 1981492 w 3465784"/>
                  <a:gd name="connsiteY10" fmla="*/ 2263707 h 3357167"/>
                  <a:gd name="connsiteX11" fmla="*/ 435556 w 3465784"/>
                  <a:gd name="connsiteY11" fmla="*/ 768615 h 3357167"/>
                  <a:gd name="connsiteX12" fmla="*/ 116216 w 3465784"/>
                  <a:gd name="connsiteY12" fmla="*/ 204215 h 3357167"/>
                  <a:gd name="connsiteX13" fmla="*/ 116072 w 3465784"/>
                  <a:gd name="connsiteY13" fmla="*/ 204364 h 3357167"/>
                  <a:gd name="connsiteX14" fmla="*/ 0 w 3465784"/>
                  <a:gd name="connsiteY14" fmla="*/ 692 h 3357167"/>
                  <a:gd name="connsiteX15" fmla="*/ 1518 w 3465784"/>
                  <a:gd name="connsiteY15" fmla="*/ 1500 h 3357167"/>
                  <a:gd name="connsiteX16" fmla="*/ 668 w 3465784"/>
                  <a:gd name="connsiteY16" fmla="*/ 0 h 3357167"/>
                  <a:gd name="connsiteX0" fmla="*/ 668 w 3468125"/>
                  <a:gd name="connsiteY0" fmla="*/ 0 h 3356274"/>
                  <a:gd name="connsiteX1" fmla="*/ 672 w 3468125"/>
                  <a:gd name="connsiteY1" fmla="*/ 0 h 3356274"/>
                  <a:gd name="connsiteX2" fmla="*/ 780078 w 3468125"/>
                  <a:gd name="connsiteY2" fmla="*/ 412375 h 3356274"/>
                  <a:gd name="connsiteX3" fmla="*/ 781370 w 3468125"/>
                  <a:gd name="connsiteY3" fmla="*/ 411040 h 3356274"/>
                  <a:gd name="connsiteX4" fmla="*/ 2331202 w 3468125"/>
                  <a:gd name="connsiteY4" fmla="*/ 1909898 h 3356274"/>
                  <a:gd name="connsiteX5" fmla="*/ 2331202 w 3468125"/>
                  <a:gd name="connsiteY5" fmla="*/ 1909897 h 3356274"/>
                  <a:gd name="connsiteX6" fmla="*/ 3413751 w 3468125"/>
                  <a:gd name="connsiteY6" fmla="*/ 2995466 h 3356274"/>
                  <a:gd name="connsiteX7" fmla="*/ 3291518 w 3468125"/>
                  <a:gd name="connsiteY7" fmla="*/ 3219322 h 3356274"/>
                  <a:gd name="connsiteX8" fmla="*/ 3039507 w 3468125"/>
                  <a:gd name="connsiteY8" fmla="*/ 3299521 h 3356274"/>
                  <a:gd name="connsiteX9" fmla="*/ 1981493 w 3468125"/>
                  <a:gd name="connsiteY9" fmla="*/ 2263707 h 3356274"/>
                  <a:gd name="connsiteX10" fmla="*/ 1981492 w 3468125"/>
                  <a:gd name="connsiteY10" fmla="*/ 2263707 h 3356274"/>
                  <a:gd name="connsiteX11" fmla="*/ 435556 w 3468125"/>
                  <a:gd name="connsiteY11" fmla="*/ 768615 h 3356274"/>
                  <a:gd name="connsiteX12" fmla="*/ 116216 w 3468125"/>
                  <a:gd name="connsiteY12" fmla="*/ 204215 h 3356274"/>
                  <a:gd name="connsiteX13" fmla="*/ 116072 w 3468125"/>
                  <a:gd name="connsiteY13" fmla="*/ 204364 h 3356274"/>
                  <a:gd name="connsiteX14" fmla="*/ 0 w 3468125"/>
                  <a:gd name="connsiteY14" fmla="*/ 692 h 3356274"/>
                  <a:gd name="connsiteX15" fmla="*/ 1518 w 3468125"/>
                  <a:gd name="connsiteY15" fmla="*/ 1500 h 3356274"/>
                  <a:gd name="connsiteX16" fmla="*/ 668 w 3468125"/>
                  <a:gd name="connsiteY16" fmla="*/ 0 h 3356274"/>
                  <a:gd name="connsiteX0" fmla="*/ 668 w 3468125"/>
                  <a:gd name="connsiteY0" fmla="*/ 0 h 3302727"/>
                  <a:gd name="connsiteX1" fmla="*/ 672 w 3468125"/>
                  <a:gd name="connsiteY1" fmla="*/ 0 h 3302727"/>
                  <a:gd name="connsiteX2" fmla="*/ 780078 w 3468125"/>
                  <a:gd name="connsiteY2" fmla="*/ 412375 h 3302727"/>
                  <a:gd name="connsiteX3" fmla="*/ 781370 w 3468125"/>
                  <a:gd name="connsiteY3" fmla="*/ 411040 h 3302727"/>
                  <a:gd name="connsiteX4" fmla="*/ 2331202 w 3468125"/>
                  <a:gd name="connsiteY4" fmla="*/ 1909898 h 3302727"/>
                  <a:gd name="connsiteX5" fmla="*/ 2331202 w 3468125"/>
                  <a:gd name="connsiteY5" fmla="*/ 1909897 h 3302727"/>
                  <a:gd name="connsiteX6" fmla="*/ 3413751 w 3468125"/>
                  <a:gd name="connsiteY6" fmla="*/ 2995466 h 3302727"/>
                  <a:gd name="connsiteX7" fmla="*/ 3291518 w 3468125"/>
                  <a:gd name="connsiteY7" fmla="*/ 3219322 h 3302727"/>
                  <a:gd name="connsiteX8" fmla="*/ 3039507 w 3468125"/>
                  <a:gd name="connsiteY8" fmla="*/ 3299521 h 3302727"/>
                  <a:gd name="connsiteX9" fmla="*/ 1981493 w 3468125"/>
                  <a:gd name="connsiteY9" fmla="*/ 2263707 h 3302727"/>
                  <a:gd name="connsiteX10" fmla="*/ 1981492 w 3468125"/>
                  <a:gd name="connsiteY10" fmla="*/ 2263707 h 3302727"/>
                  <a:gd name="connsiteX11" fmla="*/ 435556 w 3468125"/>
                  <a:gd name="connsiteY11" fmla="*/ 768615 h 3302727"/>
                  <a:gd name="connsiteX12" fmla="*/ 116216 w 3468125"/>
                  <a:gd name="connsiteY12" fmla="*/ 204215 h 3302727"/>
                  <a:gd name="connsiteX13" fmla="*/ 116072 w 3468125"/>
                  <a:gd name="connsiteY13" fmla="*/ 204364 h 3302727"/>
                  <a:gd name="connsiteX14" fmla="*/ 0 w 3468125"/>
                  <a:gd name="connsiteY14" fmla="*/ 692 h 3302727"/>
                  <a:gd name="connsiteX15" fmla="*/ 1518 w 3468125"/>
                  <a:gd name="connsiteY15" fmla="*/ 1500 h 3302727"/>
                  <a:gd name="connsiteX16" fmla="*/ 668 w 3468125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2727"/>
                  <a:gd name="connsiteX1" fmla="*/ 672 w 3413751"/>
                  <a:gd name="connsiteY1" fmla="*/ 0 h 3302727"/>
                  <a:gd name="connsiteX2" fmla="*/ 780078 w 3413751"/>
                  <a:gd name="connsiteY2" fmla="*/ 412375 h 3302727"/>
                  <a:gd name="connsiteX3" fmla="*/ 781370 w 3413751"/>
                  <a:gd name="connsiteY3" fmla="*/ 411040 h 3302727"/>
                  <a:gd name="connsiteX4" fmla="*/ 2331202 w 3413751"/>
                  <a:gd name="connsiteY4" fmla="*/ 1909898 h 3302727"/>
                  <a:gd name="connsiteX5" fmla="*/ 2331202 w 3413751"/>
                  <a:gd name="connsiteY5" fmla="*/ 1909897 h 3302727"/>
                  <a:gd name="connsiteX6" fmla="*/ 3413751 w 3413751"/>
                  <a:gd name="connsiteY6" fmla="*/ 2995466 h 3302727"/>
                  <a:gd name="connsiteX7" fmla="*/ 3291518 w 3413751"/>
                  <a:gd name="connsiteY7" fmla="*/ 3219322 h 3302727"/>
                  <a:gd name="connsiteX8" fmla="*/ 3039507 w 3413751"/>
                  <a:gd name="connsiteY8" fmla="*/ 3299521 h 3302727"/>
                  <a:gd name="connsiteX9" fmla="*/ 1981493 w 3413751"/>
                  <a:gd name="connsiteY9" fmla="*/ 2263707 h 3302727"/>
                  <a:gd name="connsiteX10" fmla="*/ 1981492 w 3413751"/>
                  <a:gd name="connsiteY10" fmla="*/ 2263707 h 3302727"/>
                  <a:gd name="connsiteX11" fmla="*/ 435556 w 3413751"/>
                  <a:gd name="connsiteY11" fmla="*/ 768615 h 3302727"/>
                  <a:gd name="connsiteX12" fmla="*/ 116216 w 3413751"/>
                  <a:gd name="connsiteY12" fmla="*/ 204215 h 3302727"/>
                  <a:gd name="connsiteX13" fmla="*/ 116072 w 3413751"/>
                  <a:gd name="connsiteY13" fmla="*/ 204364 h 3302727"/>
                  <a:gd name="connsiteX14" fmla="*/ 0 w 3413751"/>
                  <a:gd name="connsiteY14" fmla="*/ 692 h 3302727"/>
                  <a:gd name="connsiteX15" fmla="*/ 1518 w 3413751"/>
                  <a:gd name="connsiteY15" fmla="*/ 1500 h 3302727"/>
                  <a:gd name="connsiteX16" fmla="*/ 668 w 3413751"/>
                  <a:gd name="connsiteY16" fmla="*/ 0 h 3302727"/>
                  <a:gd name="connsiteX0" fmla="*/ 668 w 3413751"/>
                  <a:gd name="connsiteY0" fmla="*/ 0 h 3304377"/>
                  <a:gd name="connsiteX1" fmla="*/ 672 w 3413751"/>
                  <a:gd name="connsiteY1" fmla="*/ 0 h 3304377"/>
                  <a:gd name="connsiteX2" fmla="*/ 780078 w 3413751"/>
                  <a:gd name="connsiteY2" fmla="*/ 412375 h 3304377"/>
                  <a:gd name="connsiteX3" fmla="*/ 781370 w 3413751"/>
                  <a:gd name="connsiteY3" fmla="*/ 411040 h 3304377"/>
                  <a:gd name="connsiteX4" fmla="*/ 2331202 w 3413751"/>
                  <a:gd name="connsiteY4" fmla="*/ 1909898 h 3304377"/>
                  <a:gd name="connsiteX5" fmla="*/ 2331202 w 3413751"/>
                  <a:gd name="connsiteY5" fmla="*/ 1909897 h 3304377"/>
                  <a:gd name="connsiteX6" fmla="*/ 3413751 w 3413751"/>
                  <a:gd name="connsiteY6" fmla="*/ 2995466 h 3304377"/>
                  <a:gd name="connsiteX7" fmla="*/ 3291518 w 3413751"/>
                  <a:gd name="connsiteY7" fmla="*/ 3219322 h 3304377"/>
                  <a:gd name="connsiteX8" fmla="*/ 3039507 w 3413751"/>
                  <a:gd name="connsiteY8" fmla="*/ 3299521 h 3304377"/>
                  <a:gd name="connsiteX9" fmla="*/ 1981493 w 3413751"/>
                  <a:gd name="connsiteY9" fmla="*/ 2263707 h 3304377"/>
                  <a:gd name="connsiteX10" fmla="*/ 1981492 w 3413751"/>
                  <a:gd name="connsiteY10" fmla="*/ 2263707 h 3304377"/>
                  <a:gd name="connsiteX11" fmla="*/ 435556 w 3413751"/>
                  <a:gd name="connsiteY11" fmla="*/ 768615 h 3304377"/>
                  <a:gd name="connsiteX12" fmla="*/ 116216 w 3413751"/>
                  <a:gd name="connsiteY12" fmla="*/ 204215 h 3304377"/>
                  <a:gd name="connsiteX13" fmla="*/ 116072 w 3413751"/>
                  <a:gd name="connsiteY13" fmla="*/ 204364 h 3304377"/>
                  <a:gd name="connsiteX14" fmla="*/ 0 w 3413751"/>
                  <a:gd name="connsiteY14" fmla="*/ 692 h 3304377"/>
                  <a:gd name="connsiteX15" fmla="*/ 1518 w 3413751"/>
                  <a:gd name="connsiteY15" fmla="*/ 1500 h 3304377"/>
                  <a:gd name="connsiteX16" fmla="*/ 668 w 3413751"/>
                  <a:gd name="connsiteY16" fmla="*/ 0 h 3304377"/>
                  <a:gd name="connsiteX0" fmla="*/ 668 w 3413751"/>
                  <a:gd name="connsiteY0" fmla="*/ 0 h 3306145"/>
                  <a:gd name="connsiteX1" fmla="*/ 672 w 3413751"/>
                  <a:gd name="connsiteY1" fmla="*/ 0 h 3306145"/>
                  <a:gd name="connsiteX2" fmla="*/ 780078 w 3413751"/>
                  <a:gd name="connsiteY2" fmla="*/ 412375 h 3306145"/>
                  <a:gd name="connsiteX3" fmla="*/ 781370 w 3413751"/>
                  <a:gd name="connsiteY3" fmla="*/ 411040 h 3306145"/>
                  <a:gd name="connsiteX4" fmla="*/ 2331202 w 3413751"/>
                  <a:gd name="connsiteY4" fmla="*/ 1909898 h 3306145"/>
                  <a:gd name="connsiteX5" fmla="*/ 2331202 w 3413751"/>
                  <a:gd name="connsiteY5" fmla="*/ 1909897 h 3306145"/>
                  <a:gd name="connsiteX6" fmla="*/ 3413751 w 3413751"/>
                  <a:gd name="connsiteY6" fmla="*/ 2995466 h 3306145"/>
                  <a:gd name="connsiteX7" fmla="*/ 3275770 w 3413751"/>
                  <a:gd name="connsiteY7" fmla="*/ 3240321 h 3306145"/>
                  <a:gd name="connsiteX8" fmla="*/ 3039507 w 3413751"/>
                  <a:gd name="connsiteY8" fmla="*/ 3299521 h 3306145"/>
                  <a:gd name="connsiteX9" fmla="*/ 1981493 w 3413751"/>
                  <a:gd name="connsiteY9" fmla="*/ 2263707 h 3306145"/>
                  <a:gd name="connsiteX10" fmla="*/ 1981492 w 3413751"/>
                  <a:gd name="connsiteY10" fmla="*/ 2263707 h 3306145"/>
                  <a:gd name="connsiteX11" fmla="*/ 435556 w 3413751"/>
                  <a:gd name="connsiteY11" fmla="*/ 768615 h 3306145"/>
                  <a:gd name="connsiteX12" fmla="*/ 116216 w 3413751"/>
                  <a:gd name="connsiteY12" fmla="*/ 204215 h 3306145"/>
                  <a:gd name="connsiteX13" fmla="*/ 116072 w 3413751"/>
                  <a:gd name="connsiteY13" fmla="*/ 204364 h 3306145"/>
                  <a:gd name="connsiteX14" fmla="*/ 0 w 3413751"/>
                  <a:gd name="connsiteY14" fmla="*/ 692 h 3306145"/>
                  <a:gd name="connsiteX15" fmla="*/ 1518 w 3413751"/>
                  <a:gd name="connsiteY15" fmla="*/ 1500 h 3306145"/>
                  <a:gd name="connsiteX16" fmla="*/ 668 w 3413751"/>
                  <a:gd name="connsiteY16" fmla="*/ 0 h 3306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3751" h="3306145">
                    <a:moveTo>
                      <a:pt x="668" y="0"/>
                    </a:moveTo>
                    <a:lnTo>
                      <a:pt x="672" y="0"/>
                    </a:lnTo>
                    <a:lnTo>
                      <a:pt x="780078" y="412375"/>
                    </a:lnTo>
                    <a:lnTo>
                      <a:pt x="781370" y="411040"/>
                    </a:lnTo>
                    <a:lnTo>
                      <a:pt x="2331202" y="1909898"/>
                    </a:lnTo>
                    <a:lnTo>
                      <a:pt x="2331202" y="1909897"/>
                    </a:lnTo>
                    <a:lnTo>
                      <a:pt x="3413751" y="2995466"/>
                    </a:lnTo>
                    <a:cubicBezTo>
                      <a:pt x="3388318" y="3128834"/>
                      <a:pt x="3353893" y="3194895"/>
                      <a:pt x="3275770" y="3240321"/>
                    </a:cubicBezTo>
                    <a:cubicBezTo>
                      <a:pt x="3197647" y="3285747"/>
                      <a:pt x="3135352" y="3321424"/>
                      <a:pt x="3039507" y="3299521"/>
                    </a:cubicBezTo>
                    <a:lnTo>
                      <a:pt x="1981493" y="2263707"/>
                    </a:lnTo>
                    <a:lnTo>
                      <a:pt x="1981492" y="2263707"/>
                    </a:lnTo>
                    <a:lnTo>
                      <a:pt x="435556" y="768615"/>
                    </a:lnTo>
                    <a:lnTo>
                      <a:pt x="116216" y="204215"/>
                    </a:lnTo>
                    <a:lnTo>
                      <a:pt x="116072" y="204364"/>
                    </a:lnTo>
                    <a:lnTo>
                      <a:pt x="0" y="692"/>
                    </a:lnTo>
                    <a:lnTo>
                      <a:pt x="1518" y="1500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2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10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</a:t>
            </a:r>
          </a:p>
        </p:txBody>
      </p:sp>
      <p:sp>
        <p:nvSpPr>
          <p:cNvPr id="3" name="Textbox 1"/>
          <p:cNvSpPr/>
          <p:nvPr/>
        </p:nvSpPr>
        <p:spPr>
          <a:xfrm>
            <a:off x="6567170" y="5200260"/>
            <a:ext cx="15166684" cy="3260709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Static VS Dynamic Polymorphism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Constructors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this or super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Final &amp; static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Abstract class and Interface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Composition, inheritance, and delegation</a:t>
            </a:r>
          </a:p>
          <a:p>
            <a:pPr marL="3102381" lvl="2" indent="-685800">
              <a:buFont typeface="Wingdings" panose="05000000000000000000" pitchFamily="2" charset="2"/>
              <a:buChar char="ü"/>
            </a:pPr>
            <a:r>
              <a:rPr lang="en-US" sz="2800" dirty="0">
                <a:ea typeface="Open Sans" panose="020B0606030504020204" pitchFamily="34" charset="0"/>
                <a:cs typeface="Open Sans" panose="020B0606030504020204" pitchFamily="34" charset="0"/>
              </a:rPr>
              <a:t>SOLID principles</a:t>
            </a:r>
            <a:endParaRPr lang="en-US" sz="28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2246689" y="2673329"/>
            <a:ext cx="702078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1 Grupo"/>
          <p:cNvGrpSpPr>
            <a:grpSpLocks noChangeAspect="1"/>
          </p:cNvGrpSpPr>
          <p:nvPr/>
        </p:nvGrpSpPr>
        <p:grpSpPr>
          <a:xfrm flipH="1">
            <a:off x="3272986" y="5014909"/>
            <a:ext cx="4374303" cy="5219260"/>
            <a:chOff x="12242800" y="2443339"/>
            <a:chExt cx="9474199" cy="7665861"/>
          </a:xfrm>
        </p:grpSpPr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2242800" y="9859227"/>
              <a:ext cx="9474199" cy="249973"/>
            </a:xfrm>
            <a:prstGeom prst="ellipse">
              <a:avLst/>
            </a:prstGeom>
            <a:gradFill rotWithShape="1">
              <a:gsLst>
                <a:gs pos="39000">
                  <a:schemeClr val="tx1">
                    <a:lumMod val="75000"/>
                    <a:lumOff val="25000"/>
                    <a:alpha val="64000"/>
                  </a:schemeClr>
                </a:gs>
                <a:gs pos="100000">
                  <a:schemeClr val="tx1">
                    <a:alpha val="0"/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lIns="91282" tIns="45634" rIns="91282" bIns="45634" anchor="ctr"/>
            <a:lstStyle/>
            <a:p>
              <a:endParaRPr lang="ko-KR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3"/>
            <p:cNvGrpSpPr>
              <a:grpSpLocks noChangeAspect="1"/>
            </p:cNvGrpSpPr>
            <p:nvPr/>
          </p:nvGrpSpPr>
          <p:grpSpPr>
            <a:xfrm>
              <a:off x="12649021" y="2443339"/>
              <a:ext cx="8653051" cy="7526256"/>
              <a:chOff x="4991994" y="603100"/>
              <a:chExt cx="13068835" cy="11367019"/>
            </a:xfrm>
          </p:grpSpPr>
          <p:sp>
            <p:nvSpPr>
              <p:cNvPr id="65" name="Rectángulo 44"/>
              <p:cNvSpPr/>
              <p:nvPr/>
            </p:nvSpPr>
            <p:spPr bwMode="auto">
              <a:xfrm rot="2720980">
                <a:off x="12899009" y="3617943"/>
                <a:ext cx="5123268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ángulo redondeado 45"/>
              <p:cNvSpPr/>
              <p:nvPr/>
            </p:nvSpPr>
            <p:spPr bwMode="auto">
              <a:xfrm>
                <a:off x="12163425" y="1143159"/>
                <a:ext cx="170497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ángulo 46"/>
              <p:cNvSpPr/>
              <p:nvPr/>
            </p:nvSpPr>
            <p:spPr bwMode="auto">
              <a:xfrm>
                <a:off x="10810129" y="603100"/>
                <a:ext cx="1280164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ángulo 70"/>
              <p:cNvSpPr/>
              <p:nvPr/>
            </p:nvSpPr>
            <p:spPr bwMode="auto">
              <a:xfrm>
                <a:off x="10203915" y="963140"/>
                <a:ext cx="2492592" cy="121808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rapecio 71"/>
              <p:cNvSpPr/>
              <p:nvPr/>
            </p:nvSpPr>
            <p:spPr bwMode="auto">
              <a:xfrm>
                <a:off x="8730824" y="2181225"/>
                <a:ext cx="5438775" cy="2543175"/>
              </a:xfrm>
              <a:prstGeom prst="trapezoid">
                <a:avLst>
                  <a:gd name="adj" fmla="val 5833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ángulo 72"/>
              <p:cNvSpPr/>
              <p:nvPr/>
            </p:nvSpPr>
            <p:spPr bwMode="auto">
              <a:xfrm rot="18875636">
                <a:off x="12543713" y="8102783"/>
                <a:ext cx="5555906" cy="38551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dondear rectángulo de esquina del mismo lado 73"/>
              <p:cNvSpPr/>
              <p:nvPr/>
            </p:nvSpPr>
            <p:spPr bwMode="auto">
              <a:xfrm>
                <a:off x="8735624" y="10137254"/>
                <a:ext cx="5429175" cy="9451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5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" name="Grupo 78"/>
              <p:cNvGrpSpPr>
                <a:grpSpLocks noChangeAspect="1"/>
              </p:cNvGrpSpPr>
              <p:nvPr/>
            </p:nvGrpSpPr>
            <p:grpSpPr>
              <a:xfrm rot="10800000">
                <a:off x="4991994" y="11069545"/>
                <a:ext cx="12916435" cy="900574"/>
                <a:chOff x="3331781" y="4429065"/>
                <a:chExt cx="22773810" cy="1519880"/>
              </a:xfrm>
            </p:grpSpPr>
            <p:sp>
              <p:nvSpPr>
                <p:cNvPr id="75" name="47 Rectángulo redondeado"/>
                <p:cNvSpPr/>
                <p:nvPr/>
              </p:nvSpPr>
              <p:spPr bwMode="auto">
                <a:xfrm>
                  <a:off x="5023344" y="4429065"/>
                  <a:ext cx="19484838" cy="151261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BF02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5 Triángulo isósceles"/>
                <p:cNvSpPr/>
                <p:nvPr/>
              </p:nvSpPr>
              <p:spPr bwMode="auto">
                <a:xfrm rot="5400000">
                  <a:off x="24551362" y="4388278"/>
                  <a:ext cx="1507958" cy="159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19" h="1115371">
                      <a:moveTo>
                        <a:pt x="0" y="1115371"/>
                      </a:moveTo>
                      <a:lnTo>
                        <a:pt x="539623" y="0"/>
                      </a:lnTo>
                      <a:lnTo>
                        <a:pt x="1069519" y="1115371"/>
                      </a:lnTo>
                      <a:close/>
                    </a:path>
                  </a:pathLst>
                </a:custGeom>
                <a:solidFill>
                  <a:srgbClr val="E2C4AC"/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7" name="6 Triángulo isósceles"/>
                <p:cNvSpPr/>
                <p:nvPr/>
              </p:nvSpPr>
              <p:spPr bwMode="auto">
                <a:xfrm rot="5400000">
                  <a:off x="25442577" y="4832867"/>
                  <a:ext cx="611868" cy="714161"/>
                </a:xfrm>
                <a:custGeom>
                  <a:avLst/>
                  <a:gdLst>
                    <a:gd name="connsiteX0" fmla="*/ 0 w 635793"/>
                    <a:gd name="connsiteY0" fmla="*/ 494532 h 494532"/>
                    <a:gd name="connsiteX1" fmla="*/ 317897 w 635793"/>
                    <a:gd name="connsiteY1" fmla="*/ 0 h 494532"/>
                    <a:gd name="connsiteX2" fmla="*/ 635793 w 635793"/>
                    <a:gd name="connsiteY2" fmla="*/ 494532 h 494532"/>
                    <a:gd name="connsiteX3" fmla="*/ 0 w 635793"/>
                    <a:gd name="connsiteY3" fmla="*/ 494532 h 494532"/>
                    <a:gd name="connsiteX0" fmla="*/ 0 w 635793"/>
                    <a:gd name="connsiteY0" fmla="*/ 494532 h 517775"/>
                    <a:gd name="connsiteX1" fmla="*/ 317897 w 635793"/>
                    <a:gd name="connsiteY1" fmla="*/ 0 h 517775"/>
                    <a:gd name="connsiteX2" fmla="*/ 635793 w 635793"/>
                    <a:gd name="connsiteY2" fmla="*/ 494532 h 517775"/>
                    <a:gd name="connsiteX3" fmla="*/ 309561 w 635793"/>
                    <a:gd name="connsiteY3" fmla="*/ 517774 h 517775"/>
                    <a:gd name="connsiteX4" fmla="*/ 0 w 635793"/>
                    <a:gd name="connsiteY4" fmla="*/ 494532 h 517775"/>
                    <a:gd name="connsiteX0" fmla="*/ 0 w 635793"/>
                    <a:gd name="connsiteY0" fmla="*/ 494532 h 515394"/>
                    <a:gd name="connsiteX1" fmla="*/ 317897 w 635793"/>
                    <a:gd name="connsiteY1" fmla="*/ 0 h 515394"/>
                    <a:gd name="connsiteX2" fmla="*/ 635793 w 635793"/>
                    <a:gd name="connsiteY2" fmla="*/ 494532 h 515394"/>
                    <a:gd name="connsiteX3" fmla="*/ 323848 w 635793"/>
                    <a:gd name="connsiteY3" fmla="*/ 515393 h 515394"/>
                    <a:gd name="connsiteX4" fmla="*/ 0 w 635793"/>
                    <a:gd name="connsiteY4" fmla="*/ 494532 h 515394"/>
                    <a:gd name="connsiteX0" fmla="*/ 0 w 635793"/>
                    <a:gd name="connsiteY0" fmla="*/ 494532 h 515662"/>
                    <a:gd name="connsiteX1" fmla="*/ 317897 w 635793"/>
                    <a:gd name="connsiteY1" fmla="*/ 0 h 515662"/>
                    <a:gd name="connsiteX2" fmla="*/ 635793 w 635793"/>
                    <a:gd name="connsiteY2" fmla="*/ 494532 h 515662"/>
                    <a:gd name="connsiteX3" fmla="*/ 323848 w 635793"/>
                    <a:gd name="connsiteY3" fmla="*/ 515393 h 515662"/>
                    <a:gd name="connsiteX4" fmla="*/ 0 w 635793"/>
                    <a:gd name="connsiteY4" fmla="*/ 494532 h 515662"/>
                    <a:gd name="connsiteX0" fmla="*/ 0 w 635793"/>
                    <a:gd name="connsiteY0" fmla="*/ 494532 h 533637"/>
                    <a:gd name="connsiteX1" fmla="*/ 317897 w 635793"/>
                    <a:gd name="connsiteY1" fmla="*/ 0 h 533637"/>
                    <a:gd name="connsiteX2" fmla="*/ 635793 w 635793"/>
                    <a:gd name="connsiteY2" fmla="*/ 494532 h 533637"/>
                    <a:gd name="connsiteX3" fmla="*/ 327340 w 635793"/>
                    <a:gd name="connsiteY3" fmla="*/ 533501 h 533637"/>
                    <a:gd name="connsiteX4" fmla="*/ 0 w 635793"/>
                    <a:gd name="connsiteY4" fmla="*/ 494532 h 53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793" h="533637">
                      <a:moveTo>
                        <a:pt x="0" y="494532"/>
                      </a:moveTo>
                      <a:lnTo>
                        <a:pt x="317897" y="0"/>
                      </a:lnTo>
                      <a:lnTo>
                        <a:pt x="635793" y="494532"/>
                      </a:lnTo>
                      <a:cubicBezTo>
                        <a:pt x="531018" y="494342"/>
                        <a:pt x="432115" y="533691"/>
                        <a:pt x="327340" y="533501"/>
                      </a:cubicBezTo>
                      <a:cubicBezTo>
                        <a:pt x="219391" y="536072"/>
                        <a:pt x="107949" y="501486"/>
                        <a:pt x="0" y="49453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8" name="5 Triángulo isósceles"/>
                <p:cNvSpPr/>
                <p:nvPr/>
              </p:nvSpPr>
              <p:spPr bwMode="auto">
                <a:xfrm rot="5400000">
                  <a:off x="24775223" y="5218184"/>
                  <a:ext cx="463724" cy="997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96" h="692289">
                      <a:moveTo>
                        <a:pt x="0" y="0"/>
                      </a:moveTo>
                      <a:lnTo>
                        <a:pt x="328896" y="692289"/>
                      </a:lnTo>
                      <a:lnTo>
                        <a:pt x="103733" y="692289"/>
                      </a:ln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9" name="73 Rectángulo redondeado"/>
                <p:cNvSpPr/>
                <p:nvPr/>
              </p:nvSpPr>
              <p:spPr bwMode="auto">
                <a:xfrm>
                  <a:off x="5023376" y="4884018"/>
                  <a:ext cx="19484807" cy="54527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" name="1 Rectángulo redondeado"/>
                <p:cNvSpPr/>
                <p:nvPr/>
              </p:nvSpPr>
              <p:spPr bwMode="auto">
                <a:xfrm>
                  <a:off x="3331781" y="4429075"/>
                  <a:ext cx="1163158" cy="1512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72" h="1072820">
                      <a:moveTo>
                        <a:pt x="536410" y="0"/>
                      </a:moveTo>
                      <a:lnTo>
                        <a:pt x="824972" y="0"/>
                      </a:lnTo>
                      <a:lnTo>
                        <a:pt x="824972" y="1072820"/>
                      </a:lnTo>
                      <a:lnTo>
                        <a:pt x="536410" y="1072820"/>
                      </a:lnTo>
                      <a:cubicBezTo>
                        <a:pt x="240159" y="1072820"/>
                        <a:pt x="0" y="832661"/>
                        <a:pt x="0" y="536410"/>
                      </a:cubicBezTo>
                      <a:cubicBezTo>
                        <a:pt x="0" y="240159"/>
                        <a:pt x="240159" y="0"/>
                        <a:pt x="536410" y="0"/>
                      </a:cubicBezTo>
                      <a:close/>
                    </a:path>
                  </a:pathLst>
                </a:custGeom>
                <a:solidFill>
                  <a:srgbClr val="E8685F"/>
                </a:solidFill>
                <a:ln>
                  <a:noFill/>
                </a:ln>
                <a:ex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" name="44 Rectángulo redondeado"/>
                <p:cNvSpPr/>
                <p:nvPr/>
              </p:nvSpPr>
              <p:spPr bwMode="auto">
                <a:xfrm>
                  <a:off x="4494950" y="4429075"/>
                  <a:ext cx="550104" cy="151261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CBCBCB"/>
                    </a:gs>
                    <a:gs pos="5000">
                      <a:srgbClr val="5F5F5F"/>
                    </a:gs>
                    <a:gs pos="23000">
                      <a:srgbClr val="FFFFFF"/>
                    </a:gs>
                    <a:gs pos="93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n>
                  <a:noFill/>
                </a:ln>
                <a:extLst/>
              </p:spPr>
              <p:txBody>
                <a:bodyPr lIns="0" tIns="0" rIns="0" bIns="0" rtlCol="0" anchor="ctr"/>
                <a:lstStyle/>
                <a:p>
                  <a:pPr algn="ctr"/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3" name="Rectángulo redondeado 79"/>
              <p:cNvSpPr/>
              <p:nvPr/>
            </p:nvSpPr>
            <p:spPr bwMode="auto">
              <a:xfrm>
                <a:off x="17025714" y="5463639"/>
                <a:ext cx="1035115" cy="103806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rapecio 80"/>
              <p:cNvSpPr/>
              <p:nvPr/>
            </p:nvSpPr>
            <p:spPr bwMode="auto">
              <a:xfrm>
                <a:off x="6651803" y="4724400"/>
                <a:ext cx="9596815" cy="6345147"/>
              </a:xfrm>
              <a:prstGeom prst="trapezoid">
                <a:avLst>
                  <a:gd name="adj" fmla="val 33101"/>
                </a:avLst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Static VS Dynamic Polymorphism</a:t>
            </a:r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4" name="10 Conector recto"/>
          <p:cNvCxnSpPr/>
          <p:nvPr/>
        </p:nvCxnSpPr>
        <p:spPr>
          <a:xfrm>
            <a:off x="2246688" y="1955687"/>
            <a:ext cx="78308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46688" y="2855786"/>
            <a:ext cx="1998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Text Here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4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3081 Grupo"/>
          <p:cNvGrpSpPr/>
          <p:nvPr/>
        </p:nvGrpSpPr>
        <p:grpSpPr>
          <a:xfrm>
            <a:off x="18976701" y="9739114"/>
            <a:ext cx="1992068" cy="2924563"/>
            <a:chOff x="15352141" y="5250390"/>
            <a:chExt cx="2650073" cy="3245893"/>
          </a:xfrm>
        </p:grpSpPr>
        <p:sp>
          <p:nvSpPr>
            <p:cNvPr id="6" name="47 Rectángulo redondeado"/>
            <p:cNvSpPr>
              <a:spLocks noChangeAspect="1"/>
            </p:cNvSpPr>
            <p:nvPr/>
          </p:nvSpPr>
          <p:spPr>
            <a:xfrm>
              <a:off x="16185674" y="5809550"/>
              <a:ext cx="978966" cy="1162575"/>
            </a:xfrm>
            <a:custGeom>
              <a:avLst/>
              <a:gdLst/>
              <a:ahLst/>
              <a:cxnLst/>
              <a:rect l="l" t="t" r="r" b="b"/>
              <a:pathLst>
                <a:path w="2777262" h="3298153">
                  <a:moveTo>
                    <a:pt x="1388631" y="0"/>
                  </a:moveTo>
                  <a:cubicBezTo>
                    <a:pt x="2155551" y="0"/>
                    <a:pt x="2777262" y="658860"/>
                    <a:pt x="2777262" y="1471604"/>
                  </a:cubicBezTo>
                  <a:cubicBezTo>
                    <a:pt x="2777262" y="2008515"/>
                    <a:pt x="2505939" y="2478270"/>
                    <a:pt x="2099784" y="2733886"/>
                  </a:cubicBezTo>
                  <a:lnTo>
                    <a:pt x="2099784" y="3119913"/>
                  </a:lnTo>
                  <a:cubicBezTo>
                    <a:pt x="2099784" y="3218352"/>
                    <a:pt x="2019983" y="3298153"/>
                    <a:pt x="1921544" y="3298153"/>
                  </a:cubicBezTo>
                  <a:lnTo>
                    <a:pt x="924971" y="3298153"/>
                  </a:lnTo>
                  <a:cubicBezTo>
                    <a:pt x="826532" y="3298153"/>
                    <a:pt x="746731" y="3218352"/>
                    <a:pt x="746731" y="3119913"/>
                  </a:cubicBezTo>
                  <a:lnTo>
                    <a:pt x="746731" y="2775806"/>
                  </a:lnTo>
                  <a:cubicBezTo>
                    <a:pt x="302725" y="2530938"/>
                    <a:pt x="0" y="2038735"/>
                    <a:pt x="0" y="1471604"/>
                  </a:cubicBezTo>
                  <a:cubicBezTo>
                    <a:pt x="0" y="658860"/>
                    <a:pt x="621711" y="0"/>
                    <a:pt x="1388631" y="0"/>
                  </a:cubicBezTo>
                  <a:close/>
                </a:path>
              </a:pathLst>
            </a:custGeom>
            <a:solidFill>
              <a:srgbClr val="FFD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7" name="Freeform 34"/>
            <p:cNvSpPr>
              <a:spLocks noChangeAspect="1"/>
            </p:cNvSpPr>
            <p:nvPr/>
          </p:nvSpPr>
          <p:spPr bwMode="auto">
            <a:xfrm rot="3106406">
              <a:off x="16775795" y="7599341"/>
              <a:ext cx="346074" cy="482360"/>
            </a:xfrm>
            <a:custGeom>
              <a:avLst/>
              <a:gdLst>
                <a:gd name="T0" fmla="*/ 2318 w 2711"/>
                <a:gd name="T1" fmla="*/ 24 h 3779"/>
                <a:gd name="T2" fmla="*/ 2379 w 2711"/>
                <a:gd name="T3" fmla="*/ 124 h 3779"/>
                <a:gd name="T4" fmla="*/ 2466 w 2711"/>
                <a:gd name="T5" fmla="*/ 297 h 3779"/>
                <a:gd name="T6" fmla="*/ 2561 w 2711"/>
                <a:gd name="T7" fmla="*/ 533 h 3779"/>
                <a:gd name="T8" fmla="*/ 2646 w 2711"/>
                <a:gd name="T9" fmla="*/ 824 h 3779"/>
                <a:gd name="T10" fmla="*/ 2701 w 2711"/>
                <a:gd name="T11" fmla="*/ 1162 h 3779"/>
                <a:gd name="T12" fmla="*/ 2707 w 2711"/>
                <a:gd name="T13" fmla="*/ 1539 h 3779"/>
                <a:gd name="T14" fmla="*/ 2672 w 2711"/>
                <a:gd name="T15" fmla="*/ 1808 h 3779"/>
                <a:gd name="T16" fmla="*/ 2626 w 2711"/>
                <a:gd name="T17" fmla="*/ 1973 h 3779"/>
                <a:gd name="T18" fmla="*/ 2548 w 2711"/>
                <a:gd name="T19" fmla="*/ 2166 h 3779"/>
                <a:gd name="T20" fmla="*/ 2438 w 2711"/>
                <a:gd name="T21" fmla="*/ 2374 h 3779"/>
                <a:gd name="T22" fmla="*/ 2289 w 2711"/>
                <a:gd name="T23" fmla="*/ 2583 h 3779"/>
                <a:gd name="T24" fmla="*/ 2099 w 2711"/>
                <a:gd name="T25" fmla="*/ 2780 h 3779"/>
                <a:gd name="T26" fmla="*/ 1865 w 2711"/>
                <a:gd name="T27" fmla="*/ 2953 h 3779"/>
                <a:gd name="T28" fmla="*/ 1584 w 2711"/>
                <a:gd name="T29" fmla="*/ 3089 h 3779"/>
                <a:gd name="T30" fmla="*/ 1250 w 2711"/>
                <a:gd name="T31" fmla="*/ 3174 h 3779"/>
                <a:gd name="T32" fmla="*/ 862 w 2711"/>
                <a:gd name="T33" fmla="*/ 3196 h 3779"/>
                <a:gd name="T34" fmla="*/ 571 w 2711"/>
                <a:gd name="T35" fmla="*/ 3318 h 3779"/>
                <a:gd name="T36" fmla="*/ 475 w 2711"/>
                <a:gd name="T37" fmla="*/ 3615 h 3779"/>
                <a:gd name="T38" fmla="*/ 399 w 2711"/>
                <a:gd name="T39" fmla="*/ 3713 h 3779"/>
                <a:gd name="T40" fmla="*/ 302 w 2711"/>
                <a:gd name="T41" fmla="*/ 3748 h 3779"/>
                <a:gd name="T42" fmla="*/ 233 w 2711"/>
                <a:gd name="T43" fmla="*/ 3775 h 3779"/>
                <a:gd name="T44" fmla="*/ 254 w 2711"/>
                <a:gd name="T45" fmla="*/ 3615 h 3779"/>
                <a:gd name="T46" fmla="*/ 347 w 2711"/>
                <a:gd name="T47" fmla="*/ 3300 h 3779"/>
                <a:gd name="T48" fmla="*/ 475 w 2711"/>
                <a:gd name="T49" fmla="*/ 3028 h 3779"/>
                <a:gd name="T50" fmla="*/ 638 w 2711"/>
                <a:gd name="T51" fmla="*/ 2824 h 3779"/>
                <a:gd name="T52" fmla="*/ 972 w 2711"/>
                <a:gd name="T53" fmla="*/ 2556 h 3779"/>
                <a:gd name="T54" fmla="*/ 1289 w 2711"/>
                <a:gd name="T55" fmla="*/ 2222 h 3779"/>
                <a:gd name="T56" fmla="*/ 1541 w 2711"/>
                <a:gd name="T57" fmla="*/ 1881 h 3779"/>
                <a:gd name="T58" fmla="*/ 1730 w 2711"/>
                <a:gd name="T59" fmla="*/ 1553 h 3779"/>
                <a:gd name="T60" fmla="*/ 1867 w 2711"/>
                <a:gd name="T61" fmla="*/ 1261 h 3779"/>
                <a:gd name="T62" fmla="*/ 1955 w 2711"/>
                <a:gd name="T63" fmla="*/ 1025 h 3779"/>
                <a:gd name="T64" fmla="*/ 2003 w 2711"/>
                <a:gd name="T65" fmla="*/ 868 h 3779"/>
                <a:gd name="T66" fmla="*/ 2018 w 2711"/>
                <a:gd name="T67" fmla="*/ 811 h 3779"/>
                <a:gd name="T68" fmla="*/ 2002 w 2711"/>
                <a:gd name="T69" fmla="*/ 866 h 3779"/>
                <a:gd name="T70" fmla="*/ 1947 w 2711"/>
                <a:gd name="T71" fmla="*/ 1018 h 3779"/>
                <a:gd name="T72" fmla="*/ 1842 w 2711"/>
                <a:gd name="T73" fmla="*/ 1250 h 3779"/>
                <a:gd name="T74" fmla="*/ 1676 w 2711"/>
                <a:gd name="T75" fmla="*/ 1543 h 3779"/>
                <a:gd name="T76" fmla="*/ 1437 w 2711"/>
                <a:gd name="T77" fmla="*/ 1880 h 3779"/>
                <a:gd name="T78" fmla="*/ 1115 w 2711"/>
                <a:gd name="T79" fmla="*/ 2242 h 3779"/>
                <a:gd name="T80" fmla="*/ 698 w 2711"/>
                <a:gd name="T81" fmla="*/ 2612 h 3779"/>
                <a:gd name="T82" fmla="*/ 477 w 2711"/>
                <a:gd name="T83" fmla="*/ 2790 h 3779"/>
                <a:gd name="T84" fmla="*/ 365 w 2711"/>
                <a:gd name="T85" fmla="*/ 2916 h 3779"/>
                <a:gd name="T86" fmla="*/ 287 w 2711"/>
                <a:gd name="T87" fmla="*/ 3024 h 3779"/>
                <a:gd name="T88" fmla="*/ 250 w 2711"/>
                <a:gd name="T89" fmla="*/ 3082 h 3779"/>
                <a:gd name="T90" fmla="*/ 235 w 2711"/>
                <a:gd name="T91" fmla="*/ 3068 h 3779"/>
                <a:gd name="T92" fmla="*/ 194 w 2711"/>
                <a:gd name="T93" fmla="*/ 3001 h 3779"/>
                <a:gd name="T94" fmla="*/ 141 w 2711"/>
                <a:gd name="T95" fmla="*/ 2886 h 3779"/>
                <a:gd name="T96" fmla="*/ 82 w 2711"/>
                <a:gd name="T97" fmla="*/ 2731 h 3779"/>
                <a:gd name="T98" fmla="*/ 34 w 2711"/>
                <a:gd name="T99" fmla="*/ 2542 h 3779"/>
                <a:gd name="T100" fmla="*/ 4 w 2711"/>
                <a:gd name="T101" fmla="*/ 2327 h 3779"/>
                <a:gd name="T102" fmla="*/ 6 w 2711"/>
                <a:gd name="T103" fmla="*/ 2090 h 3779"/>
                <a:gd name="T104" fmla="*/ 48 w 2711"/>
                <a:gd name="T105" fmla="*/ 1838 h 3779"/>
                <a:gd name="T106" fmla="*/ 143 w 2711"/>
                <a:gd name="T107" fmla="*/ 1578 h 3779"/>
                <a:gd name="T108" fmla="*/ 301 w 2711"/>
                <a:gd name="T109" fmla="*/ 1316 h 3779"/>
                <a:gd name="T110" fmla="*/ 535 w 2711"/>
                <a:gd name="T111" fmla="*/ 1059 h 3779"/>
                <a:gd name="T112" fmla="*/ 855 w 2711"/>
                <a:gd name="T113" fmla="*/ 811 h 3779"/>
                <a:gd name="T114" fmla="*/ 1272 w 2711"/>
                <a:gd name="T115" fmla="*/ 582 h 3779"/>
                <a:gd name="T116" fmla="*/ 1705 w 2711"/>
                <a:gd name="T117" fmla="*/ 404 h 3779"/>
                <a:gd name="T118" fmla="*/ 1898 w 2711"/>
                <a:gd name="T119" fmla="*/ 306 h 3779"/>
                <a:gd name="T120" fmla="*/ 2068 w 2711"/>
                <a:gd name="T121" fmla="*/ 194 h 3779"/>
                <a:gd name="T122" fmla="*/ 2199 w 2711"/>
                <a:gd name="T123" fmla="*/ 91 h 3779"/>
                <a:gd name="T124" fmla="*/ 2282 w 2711"/>
                <a:gd name="T125" fmla="*/ 20 h 3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11" h="3779">
                  <a:moveTo>
                    <a:pt x="2302" y="0"/>
                  </a:moveTo>
                  <a:lnTo>
                    <a:pt x="2304" y="3"/>
                  </a:lnTo>
                  <a:lnTo>
                    <a:pt x="2309" y="11"/>
                  </a:lnTo>
                  <a:lnTo>
                    <a:pt x="2318" y="24"/>
                  </a:lnTo>
                  <a:lnTo>
                    <a:pt x="2330" y="42"/>
                  </a:lnTo>
                  <a:lnTo>
                    <a:pt x="2344" y="65"/>
                  </a:lnTo>
                  <a:lnTo>
                    <a:pt x="2360" y="93"/>
                  </a:lnTo>
                  <a:lnTo>
                    <a:pt x="2379" y="124"/>
                  </a:lnTo>
                  <a:lnTo>
                    <a:pt x="2398" y="162"/>
                  </a:lnTo>
                  <a:lnTo>
                    <a:pt x="2419" y="202"/>
                  </a:lnTo>
                  <a:lnTo>
                    <a:pt x="2443" y="248"/>
                  </a:lnTo>
                  <a:lnTo>
                    <a:pt x="2466" y="297"/>
                  </a:lnTo>
                  <a:lnTo>
                    <a:pt x="2490" y="350"/>
                  </a:lnTo>
                  <a:lnTo>
                    <a:pt x="2514" y="407"/>
                  </a:lnTo>
                  <a:lnTo>
                    <a:pt x="2538" y="469"/>
                  </a:lnTo>
                  <a:lnTo>
                    <a:pt x="2561" y="533"/>
                  </a:lnTo>
                  <a:lnTo>
                    <a:pt x="2585" y="600"/>
                  </a:lnTo>
                  <a:lnTo>
                    <a:pt x="2607" y="671"/>
                  </a:lnTo>
                  <a:lnTo>
                    <a:pt x="2628" y="746"/>
                  </a:lnTo>
                  <a:lnTo>
                    <a:pt x="2646" y="824"/>
                  </a:lnTo>
                  <a:lnTo>
                    <a:pt x="2664" y="904"/>
                  </a:lnTo>
                  <a:lnTo>
                    <a:pt x="2679" y="988"/>
                  </a:lnTo>
                  <a:lnTo>
                    <a:pt x="2692" y="1074"/>
                  </a:lnTo>
                  <a:lnTo>
                    <a:pt x="2701" y="1162"/>
                  </a:lnTo>
                  <a:lnTo>
                    <a:pt x="2708" y="1253"/>
                  </a:lnTo>
                  <a:lnTo>
                    <a:pt x="2711" y="1346"/>
                  </a:lnTo>
                  <a:lnTo>
                    <a:pt x="2711" y="1442"/>
                  </a:lnTo>
                  <a:lnTo>
                    <a:pt x="2707" y="1539"/>
                  </a:lnTo>
                  <a:lnTo>
                    <a:pt x="2699" y="1639"/>
                  </a:lnTo>
                  <a:lnTo>
                    <a:pt x="2685" y="1741"/>
                  </a:lnTo>
                  <a:lnTo>
                    <a:pt x="2680" y="1773"/>
                  </a:lnTo>
                  <a:lnTo>
                    <a:pt x="2672" y="1808"/>
                  </a:lnTo>
                  <a:lnTo>
                    <a:pt x="2664" y="1846"/>
                  </a:lnTo>
                  <a:lnTo>
                    <a:pt x="2653" y="1887"/>
                  </a:lnTo>
                  <a:lnTo>
                    <a:pt x="2640" y="1929"/>
                  </a:lnTo>
                  <a:lnTo>
                    <a:pt x="2626" y="1973"/>
                  </a:lnTo>
                  <a:lnTo>
                    <a:pt x="2610" y="2020"/>
                  </a:lnTo>
                  <a:lnTo>
                    <a:pt x="2592" y="2068"/>
                  </a:lnTo>
                  <a:lnTo>
                    <a:pt x="2572" y="2116"/>
                  </a:lnTo>
                  <a:lnTo>
                    <a:pt x="2548" y="2166"/>
                  </a:lnTo>
                  <a:lnTo>
                    <a:pt x="2524" y="2218"/>
                  </a:lnTo>
                  <a:lnTo>
                    <a:pt x="2498" y="2269"/>
                  </a:lnTo>
                  <a:lnTo>
                    <a:pt x="2469" y="2321"/>
                  </a:lnTo>
                  <a:lnTo>
                    <a:pt x="2438" y="2374"/>
                  </a:lnTo>
                  <a:lnTo>
                    <a:pt x="2404" y="2426"/>
                  </a:lnTo>
                  <a:lnTo>
                    <a:pt x="2368" y="2478"/>
                  </a:lnTo>
                  <a:lnTo>
                    <a:pt x="2330" y="2531"/>
                  </a:lnTo>
                  <a:lnTo>
                    <a:pt x="2289" y="2583"/>
                  </a:lnTo>
                  <a:lnTo>
                    <a:pt x="2246" y="2633"/>
                  </a:lnTo>
                  <a:lnTo>
                    <a:pt x="2199" y="2683"/>
                  </a:lnTo>
                  <a:lnTo>
                    <a:pt x="2150" y="2732"/>
                  </a:lnTo>
                  <a:lnTo>
                    <a:pt x="2099" y="2780"/>
                  </a:lnTo>
                  <a:lnTo>
                    <a:pt x="2046" y="2826"/>
                  </a:lnTo>
                  <a:lnTo>
                    <a:pt x="1989" y="2870"/>
                  </a:lnTo>
                  <a:lnTo>
                    <a:pt x="1928" y="2912"/>
                  </a:lnTo>
                  <a:lnTo>
                    <a:pt x="1865" y="2953"/>
                  </a:lnTo>
                  <a:lnTo>
                    <a:pt x="1799" y="2992"/>
                  </a:lnTo>
                  <a:lnTo>
                    <a:pt x="1730" y="3026"/>
                  </a:lnTo>
                  <a:lnTo>
                    <a:pt x="1658" y="3059"/>
                  </a:lnTo>
                  <a:lnTo>
                    <a:pt x="1584" y="3089"/>
                  </a:lnTo>
                  <a:lnTo>
                    <a:pt x="1505" y="3116"/>
                  </a:lnTo>
                  <a:lnTo>
                    <a:pt x="1423" y="3138"/>
                  </a:lnTo>
                  <a:lnTo>
                    <a:pt x="1338" y="3158"/>
                  </a:lnTo>
                  <a:lnTo>
                    <a:pt x="1250" y="3174"/>
                  </a:lnTo>
                  <a:lnTo>
                    <a:pt x="1158" y="3187"/>
                  </a:lnTo>
                  <a:lnTo>
                    <a:pt x="1062" y="3194"/>
                  </a:lnTo>
                  <a:lnTo>
                    <a:pt x="965" y="3197"/>
                  </a:lnTo>
                  <a:lnTo>
                    <a:pt x="862" y="3196"/>
                  </a:lnTo>
                  <a:lnTo>
                    <a:pt x="755" y="3190"/>
                  </a:lnTo>
                  <a:lnTo>
                    <a:pt x="646" y="3180"/>
                  </a:lnTo>
                  <a:lnTo>
                    <a:pt x="606" y="3249"/>
                  </a:lnTo>
                  <a:lnTo>
                    <a:pt x="571" y="3318"/>
                  </a:lnTo>
                  <a:lnTo>
                    <a:pt x="540" y="3391"/>
                  </a:lnTo>
                  <a:lnTo>
                    <a:pt x="514" y="3464"/>
                  </a:lnTo>
                  <a:lnTo>
                    <a:pt x="492" y="3540"/>
                  </a:lnTo>
                  <a:lnTo>
                    <a:pt x="475" y="3615"/>
                  </a:lnTo>
                  <a:lnTo>
                    <a:pt x="461" y="3693"/>
                  </a:lnTo>
                  <a:lnTo>
                    <a:pt x="442" y="3699"/>
                  </a:lnTo>
                  <a:lnTo>
                    <a:pt x="422" y="3705"/>
                  </a:lnTo>
                  <a:lnTo>
                    <a:pt x="399" y="3713"/>
                  </a:lnTo>
                  <a:lnTo>
                    <a:pt x="375" y="3721"/>
                  </a:lnTo>
                  <a:lnTo>
                    <a:pt x="350" y="3729"/>
                  </a:lnTo>
                  <a:lnTo>
                    <a:pt x="327" y="3739"/>
                  </a:lnTo>
                  <a:lnTo>
                    <a:pt x="302" y="3748"/>
                  </a:lnTo>
                  <a:lnTo>
                    <a:pt x="281" y="3756"/>
                  </a:lnTo>
                  <a:lnTo>
                    <a:pt x="262" y="3763"/>
                  </a:lnTo>
                  <a:lnTo>
                    <a:pt x="245" y="3770"/>
                  </a:lnTo>
                  <a:lnTo>
                    <a:pt x="233" y="3775"/>
                  </a:lnTo>
                  <a:lnTo>
                    <a:pt x="224" y="3778"/>
                  </a:lnTo>
                  <a:lnTo>
                    <a:pt x="222" y="3779"/>
                  </a:lnTo>
                  <a:lnTo>
                    <a:pt x="237" y="3697"/>
                  </a:lnTo>
                  <a:lnTo>
                    <a:pt x="254" y="3615"/>
                  </a:lnTo>
                  <a:lnTo>
                    <a:pt x="273" y="3534"/>
                  </a:lnTo>
                  <a:lnTo>
                    <a:pt x="295" y="3453"/>
                  </a:lnTo>
                  <a:lnTo>
                    <a:pt x="320" y="3376"/>
                  </a:lnTo>
                  <a:lnTo>
                    <a:pt x="347" y="3300"/>
                  </a:lnTo>
                  <a:lnTo>
                    <a:pt x="375" y="3227"/>
                  </a:lnTo>
                  <a:lnTo>
                    <a:pt x="406" y="3157"/>
                  </a:lnTo>
                  <a:lnTo>
                    <a:pt x="440" y="3090"/>
                  </a:lnTo>
                  <a:lnTo>
                    <a:pt x="475" y="3028"/>
                  </a:lnTo>
                  <a:lnTo>
                    <a:pt x="512" y="2969"/>
                  </a:lnTo>
                  <a:lnTo>
                    <a:pt x="553" y="2916"/>
                  </a:lnTo>
                  <a:lnTo>
                    <a:pt x="595" y="2867"/>
                  </a:lnTo>
                  <a:lnTo>
                    <a:pt x="638" y="2824"/>
                  </a:lnTo>
                  <a:lnTo>
                    <a:pt x="684" y="2788"/>
                  </a:lnTo>
                  <a:lnTo>
                    <a:pt x="784" y="2712"/>
                  </a:lnTo>
                  <a:lnTo>
                    <a:pt x="881" y="2635"/>
                  </a:lnTo>
                  <a:lnTo>
                    <a:pt x="972" y="2556"/>
                  </a:lnTo>
                  <a:lnTo>
                    <a:pt x="1058" y="2475"/>
                  </a:lnTo>
                  <a:lnTo>
                    <a:pt x="1139" y="2392"/>
                  </a:lnTo>
                  <a:lnTo>
                    <a:pt x="1217" y="2307"/>
                  </a:lnTo>
                  <a:lnTo>
                    <a:pt x="1289" y="2222"/>
                  </a:lnTo>
                  <a:lnTo>
                    <a:pt x="1358" y="2137"/>
                  </a:lnTo>
                  <a:lnTo>
                    <a:pt x="1423" y="2051"/>
                  </a:lnTo>
                  <a:lnTo>
                    <a:pt x="1484" y="1966"/>
                  </a:lnTo>
                  <a:lnTo>
                    <a:pt x="1541" y="1881"/>
                  </a:lnTo>
                  <a:lnTo>
                    <a:pt x="1593" y="1798"/>
                  </a:lnTo>
                  <a:lnTo>
                    <a:pt x="1643" y="1715"/>
                  </a:lnTo>
                  <a:lnTo>
                    <a:pt x="1688" y="1634"/>
                  </a:lnTo>
                  <a:lnTo>
                    <a:pt x="1730" y="1553"/>
                  </a:lnTo>
                  <a:lnTo>
                    <a:pt x="1769" y="1476"/>
                  </a:lnTo>
                  <a:lnTo>
                    <a:pt x="1805" y="1402"/>
                  </a:lnTo>
                  <a:lnTo>
                    <a:pt x="1837" y="1330"/>
                  </a:lnTo>
                  <a:lnTo>
                    <a:pt x="1867" y="1261"/>
                  </a:lnTo>
                  <a:lnTo>
                    <a:pt x="1892" y="1196"/>
                  </a:lnTo>
                  <a:lnTo>
                    <a:pt x="1917" y="1134"/>
                  </a:lnTo>
                  <a:lnTo>
                    <a:pt x="1936" y="1077"/>
                  </a:lnTo>
                  <a:lnTo>
                    <a:pt x="1955" y="1025"/>
                  </a:lnTo>
                  <a:lnTo>
                    <a:pt x="1970" y="977"/>
                  </a:lnTo>
                  <a:lnTo>
                    <a:pt x="1984" y="935"/>
                  </a:lnTo>
                  <a:lnTo>
                    <a:pt x="1995" y="898"/>
                  </a:lnTo>
                  <a:lnTo>
                    <a:pt x="2003" y="868"/>
                  </a:lnTo>
                  <a:lnTo>
                    <a:pt x="2010" y="843"/>
                  </a:lnTo>
                  <a:lnTo>
                    <a:pt x="2014" y="825"/>
                  </a:lnTo>
                  <a:lnTo>
                    <a:pt x="2017" y="814"/>
                  </a:lnTo>
                  <a:lnTo>
                    <a:pt x="2018" y="811"/>
                  </a:lnTo>
                  <a:lnTo>
                    <a:pt x="2017" y="814"/>
                  </a:lnTo>
                  <a:lnTo>
                    <a:pt x="2014" y="825"/>
                  </a:lnTo>
                  <a:lnTo>
                    <a:pt x="2008" y="842"/>
                  </a:lnTo>
                  <a:lnTo>
                    <a:pt x="2002" y="866"/>
                  </a:lnTo>
                  <a:lnTo>
                    <a:pt x="1992" y="895"/>
                  </a:lnTo>
                  <a:lnTo>
                    <a:pt x="1981" y="931"/>
                  </a:lnTo>
                  <a:lnTo>
                    <a:pt x="1965" y="971"/>
                  </a:lnTo>
                  <a:lnTo>
                    <a:pt x="1947" y="1018"/>
                  </a:lnTo>
                  <a:lnTo>
                    <a:pt x="1926" y="1069"/>
                  </a:lnTo>
                  <a:lnTo>
                    <a:pt x="1901" y="1125"/>
                  </a:lnTo>
                  <a:lnTo>
                    <a:pt x="1873" y="1186"/>
                  </a:lnTo>
                  <a:lnTo>
                    <a:pt x="1842" y="1250"/>
                  </a:lnTo>
                  <a:lnTo>
                    <a:pt x="1807" y="1318"/>
                  </a:lnTo>
                  <a:lnTo>
                    <a:pt x="1768" y="1389"/>
                  </a:lnTo>
                  <a:lnTo>
                    <a:pt x="1725" y="1465"/>
                  </a:lnTo>
                  <a:lnTo>
                    <a:pt x="1676" y="1543"/>
                  </a:lnTo>
                  <a:lnTo>
                    <a:pt x="1623" y="1624"/>
                  </a:lnTo>
                  <a:lnTo>
                    <a:pt x="1566" y="1707"/>
                  </a:lnTo>
                  <a:lnTo>
                    <a:pt x="1505" y="1793"/>
                  </a:lnTo>
                  <a:lnTo>
                    <a:pt x="1437" y="1880"/>
                  </a:lnTo>
                  <a:lnTo>
                    <a:pt x="1365" y="1969"/>
                  </a:lnTo>
                  <a:lnTo>
                    <a:pt x="1287" y="2059"/>
                  </a:lnTo>
                  <a:lnTo>
                    <a:pt x="1204" y="2150"/>
                  </a:lnTo>
                  <a:lnTo>
                    <a:pt x="1115" y="2242"/>
                  </a:lnTo>
                  <a:lnTo>
                    <a:pt x="1020" y="2334"/>
                  </a:lnTo>
                  <a:lnTo>
                    <a:pt x="919" y="2427"/>
                  </a:lnTo>
                  <a:lnTo>
                    <a:pt x="811" y="2519"/>
                  </a:lnTo>
                  <a:lnTo>
                    <a:pt x="698" y="2612"/>
                  </a:lnTo>
                  <a:lnTo>
                    <a:pt x="577" y="2703"/>
                  </a:lnTo>
                  <a:lnTo>
                    <a:pt x="542" y="2730"/>
                  </a:lnTo>
                  <a:lnTo>
                    <a:pt x="510" y="2759"/>
                  </a:lnTo>
                  <a:lnTo>
                    <a:pt x="477" y="2790"/>
                  </a:lnTo>
                  <a:lnTo>
                    <a:pt x="447" y="2822"/>
                  </a:lnTo>
                  <a:lnTo>
                    <a:pt x="418" y="2853"/>
                  </a:lnTo>
                  <a:lnTo>
                    <a:pt x="391" y="2884"/>
                  </a:lnTo>
                  <a:lnTo>
                    <a:pt x="365" y="2916"/>
                  </a:lnTo>
                  <a:lnTo>
                    <a:pt x="342" y="2946"/>
                  </a:lnTo>
                  <a:lnTo>
                    <a:pt x="321" y="2974"/>
                  </a:lnTo>
                  <a:lnTo>
                    <a:pt x="304" y="3001"/>
                  </a:lnTo>
                  <a:lnTo>
                    <a:pt x="287" y="3024"/>
                  </a:lnTo>
                  <a:lnTo>
                    <a:pt x="273" y="3045"/>
                  </a:lnTo>
                  <a:lnTo>
                    <a:pt x="263" y="3061"/>
                  </a:lnTo>
                  <a:lnTo>
                    <a:pt x="256" y="3074"/>
                  </a:lnTo>
                  <a:lnTo>
                    <a:pt x="250" y="3082"/>
                  </a:lnTo>
                  <a:lnTo>
                    <a:pt x="249" y="3085"/>
                  </a:lnTo>
                  <a:lnTo>
                    <a:pt x="247" y="3083"/>
                  </a:lnTo>
                  <a:lnTo>
                    <a:pt x="241" y="3078"/>
                  </a:lnTo>
                  <a:lnTo>
                    <a:pt x="235" y="3068"/>
                  </a:lnTo>
                  <a:lnTo>
                    <a:pt x="227" y="3056"/>
                  </a:lnTo>
                  <a:lnTo>
                    <a:pt x="217" y="3040"/>
                  </a:lnTo>
                  <a:lnTo>
                    <a:pt x="206" y="3022"/>
                  </a:lnTo>
                  <a:lnTo>
                    <a:pt x="194" y="3001"/>
                  </a:lnTo>
                  <a:lnTo>
                    <a:pt x="181" y="2975"/>
                  </a:lnTo>
                  <a:lnTo>
                    <a:pt x="169" y="2948"/>
                  </a:lnTo>
                  <a:lnTo>
                    <a:pt x="155" y="2918"/>
                  </a:lnTo>
                  <a:lnTo>
                    <a:pt x="141" y="2886"/>
                  </a:lnTo>
                  <a:lnTo>
                    <a:pt x="126" y="2851"/>
                  </a:lnTo>
                  <a:lnTo>
                    <a:pt x="112" y="2813"/>
                  </a:lnTo>
                  <a:lnTo>
                    <a:pt x="96" y="2773"/>
                  </a:lnTo>
                  <a:lnTo>
                    <a:pt x="82" y="2731"/>
                  </a:lnTo>
                  <a:lnTo>
                    <a:pt x="70" y="2687"/>
                  </a:lnTo>
                  <a:lnTo>
                    <a:pt x="57" y="2641"/>
                  </a:lnTo>
                  <a:lnTo>
                    <a:pt x="45" y="2592"/>
                  </a:lnTo>
                  <a:lnTo>
                    <a:pt x="34" y="2542"/>
                  </a:lnTo>
                  <a:lnTo>
                    <a:pt x="24" y="2491"/>
                  </a:lnTo>
                  <a:lnTo>
                    <a:pt x="16" y="2438"/>
                  </a:lnTo>
                  <a:lnTo>
                    <a:pt x="9" y="2383"/>
                  </a:lnTo>
                  <a:lnTo>
                    <a:pt x="4" y="2327"/>
                  </a:lnTo>
                  <a:lnTo>
                    <a:pt x="1" y="2269"/>
                  </a:lnTo>
                  <a:lnTo>
                    <a:pt x="0" y="2211"/>
                  </a:lnTo>
                  <a:lnTo>
                    <a:pt x="1" y="2150"/>
                  </a:lnTo>
                  <a:lnTo>
                    <a:pt x="6" y="2090"/>
                  </a:lnTo>
                  <a:lnTo>
                    <a:pt x="11" y="2028"/>
                  </a:lnTo>
                  <a:lnTo>
                    <a:pt x="21" y="1965"/>
                  </a:lnTo>
                  <a:lnTo>
                    <a:pt x="32" y="1902"/>
                  </a:lnTo>
                  <a:lnTo>
                    <a:pt x="48" y="1838"/>
                  </a:lnTo>
                  <a:lnTo>
                    <a:pt x="66" y="1773"/>
                  </a:lnTo>
                  <a:lnTo>
                    <a:pt x="88" y="1709"/>
                  </a:lnTo>
                  <a:lnTo>
                    <a:pt x="114" y="1644"/>
                  </a:lnTo>
                  <a:lnTo>
                    <a:pt x="143" y="1578"/>
                  </a:lnTo>
                  <a:lnTo>
                    <a:pt x="176" y="1513"/>
                  </a:lnTo>
                  <a:lnTo>
                    <a:pt x="213" y="1447"/>
                  </a:lnTo>
                  <a:lnTo>
                    <a:pt x="255" y="1381"/>
                  </a:lnTo>
                  <a:lnTo>
                    <a:pt x="301" y="1316"/>
                  </a:lnTo>
                  <a:lnTo>
                    <a:pt x="352" y="1251"/>
                  </a:lnTo>
                  <a:lnTo>
                    <a:pt x="408" y="1187"/>
                  </a:lnTo>
                  <a:lnTo>
                    <a:pt x="469" y="1122"/>
                  </a:lnTo>
                  <a:lnTo>
                    <a:pt x="535" y="1059"/>
                  </a:lnTo>
                  <a:lnTo>
                    <a:pt x="606" y="995"/>
                  </a:lnTo>
                  <a:lnTo>
                    <a:pt x="684" y="933"/>
                  </a:lnTo>
                  <a:lnTo>
                    <a:pt x="767" y="871"/>
                  </a:lnTo>
                  <a:lnTo>
                    <a:pt x="855" y="811"/>
                  </a:lnTo>
                  <a:lnTo>
                    <a:pt x="949" y="752"/>
                  </a:lnTo>
                  <a:lnTo>
                    <a:pt x="1051" y="693"/>
                  </a:lnTo>
                  <a:lnTo>
                    <a:pt x="1158" y="636"/>
                  </a:lnTo>
                  <a:lnTo>
                    <a:pt x="1272" y="582"/>
                  </a:lnTo>
                  <a:lnTo>
                    <a:pt x="1393" y="527"/>
                  </a:lnTo>
                  <a:lnTo>
                    <a:pt x="1520" y="475"/>
                  </a:lnTo>
                  <a:lnTo>
                    <a:pt x="1655" y="423"/>
                  </a:lnTo>
                  <a:lnTo>
                    <a:pt x="1705" y="404"/>
                  </a:lnTo>
                  <a:lnTo>
                    <a:pt x="1755" y="383"/>
                  </a:lnTo>
                  <a:lnTo>
                    <a:pt x="1804" y="358"/>
                  </a:lnTo>
                  <a:lnTo>
                    <a:pt x="1851" y="333"/>
                  </a:lnTo>
                  <a:lnTo>
                    <a:pt x="1898" y="306"/>
                  </a:lnTo>
                  <a:lnTo>
                    <a:pt x="1943" y="278"/>
                  </a:lnTo>
                  <a:lnTo>
                    <a:pt x="1986" y="250"/>
                  </a:lnTo>
                  <a:lnTo>
                    <a:pt x="2028" y="222"/>
                  </a:lnTo>
                  <a:lnTo>
                    <a:pt x="2068" y="194"/>
                  </a:lnTo>
                  <a:lnTo>
                    <a:pt x="2104" y="166"/>
                  </a:lnTo>
                  <a:lnTo>
                    <a:pt x="2139" y="139"/>
                  </a:lnTo>
                  <a:lnTo>
                    <a:pt x="2171" y="114"/>
                  </a:lnTo>
                  <a:lnTo>
                    <a:pt x="2199" y="91"/>
                  </a:lnTo>
                  <a:lnTo>
                    <a:pt x="2226" y="68"/>
                  </a:lnTo>
                  <a:lnTo>
                    <a:pt x="2248" y="50"/>
                  </a:lnTo>
                  <a:lnTo>
                    <a:pt x="2267" y="32"/>
                  </a:lnTo>
                  <a:lnTo>
                    <a:pt x="2282" y="20"/>
                  </a:lnTo>
                  <a:lnTo>
                    <a:pt x="2292" y="9"/>
                  </a:lnTo>
                  <a:lnTo>
                    <a:pt x="2299" y="2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/>
            </a:p>
          </p:txBody>
        </p:sp>
        <p:grpSp>
          <p:nvGrpSpPr>
            <p:cNvPr id="8" name="Group 23"/>
            <p:cNvGrpSpPr>
              <a:grpSpLocks noChangeAspect="1"/>
            </p:cNvGrpSpPr>
            <p:nvPr/>
          </p:nvGrpSpPr>
          <p:grpSpPr bwMode="auto">
            <a:xfrm>
              <a:off x="16129532" y="5778674"/>
              <a:ext cx="1094717" cy="1627981"/>
              <a:chOff x="6291" y="3307"/>
              <a:chExt cx="1903" cy="2830"/>
            </a:xfrm>
            <a:solidFill>
              <a:srgbClr val="18272A"/>
            </a:solidFill>
          </p:grpSpPr>
          <p:sp>
            <p:nvSpPr>
              <p:cNvPr id="18" name="Freeform 25"/>
              <p:cNvSpPr>
                <a:spLocks noEditPoints="1"/>
              </p:cNvSpPr>
              <p:nvPr/>
            </p:nvSpPr>
            <p:spPr bwMode="auto">
              <a:xfrm>
                <a:off x="6291" y="3307"/>
                <a:ext cx="1903" cy="2175"/>
              </a:xfrm>
              <a:custGeom>
                <a:avLst/>
                <a:gdLst>
                  <a:gd name="T0" fmla="*/ 1508 w 3806"/>
                  <a:gd name="T1" fmla="*/ 304 h 4349"/>
                  <a:gd name="T2" fmla="*/ 1036 w 3806"/>
                  <a:gd name="T3" fmla="*/ 502 h 4349"/>
                  <a:gd name="T4" fmla="*/ 652 w 3806"/>
                  <a:gd name="T5" fmla="*/ 831 h 4349"/>
                  <a:gd name="T6" fmla="*/ 386 w 3806"/>
                  <a:gd name="T7" fmla="*/ 1263 h 4349"/>
                  <a:gd name="T8" fmla="*/ 262 w 3806"/>
                  <a:gd name="T9" fmla="*/ 1769 h 4349"/>
                  <a:gd name="T10" fmla="*/ 293 w 3806"/>
                  <a:gd name="T11" fmla="*/ 2251 h 4349"/>
                  <a:gd name="T12" fmla="*/ 453 w 3806"/>
                  <a:gd name="T13" fmla="*/ 2683 h 4349"/>
                  <a:gd name="T14" fmla="*/ 725 w 3806"/>
                  <a:gd name="T15" fmla="*/ 3053 h 4349"/>
                  <a:gd name="T16" fmla="*/ 1093 w 3806"/>
                  <a:gd name="T17" fmla="*/ 3337 h 4349"/>
                  <a:gd name="T18" fmla="*/ 1157 w 3806"/>
                  <a:gd name="T19" fmla="*/ 3432 h 4349"/>
                  <a:gd name="T20" fmla="*/ 1279 w 3806"/>
                  <a:gd name="T21" fmla="*/ 4050 h 4349"/>
                  <a:gd name="T22" fmla="*/ 2424 w 3806"/>
                  <a:gd name="T23" fmla="*/ 4094 h 4349"/>
                  <a:gd name="T24" fmla="*/ 2551 w 3806"/>
                  <a:gd name="T25" fmla="*/ 4020 h 4349"/>
                  <a:gd name="T26" fmla="*/ 2658 w 3806"/>
                  <a:gd name="T27" fmla="*/ 3403 h 4349"/>
                  <a:gd name="T28" fmla="*/ 2815 w 3806"/>
                  <a:gd name="T29" fmla="*/ 3275 h 4349"/>
                  <a:gd name="T30" fmla="*/ 3161 w 3806"/>
                  <a:gd name="T31" fmla="*/ 2967 h 4349"/>
                  <a:gd name="T32" fmla="*/ 3405 w 3806"/>
                  <a:gd name="T33" fmla="*/ 2580 h 4349"/>
                  <a:gd name="T34" fmla="*/ 3534 w 3806"/>
                  <a:gd name="T35" fmla="*/ 2137 h 4349"/>
                  <a:gd name="T36" fmla="*/ 3529 w 3806"/>
                  <a:gd name="T37" fmla="*/ 1637 h 4349"/>
                  <a:gd name="T38" fmla="*/ 3367 w 3806"/>
                  <a:gd name="T39" fmla="*/ 1146 h 4349"/>
                  <a:gd name="T40" fmla="*/ 3068 w 3806"/>
                  <a:gd name="T41" fmla="*/ 738 h 4349"/>
                  <a:gd name="T42" fmla="*/ 2660 w 3806"/>
                  <a:gd name="T43" fmla="*/ 440 h 4349"/>
                  <a:gd name="T44" fmla="*/ 2171 w 3806"/>
                  <a:gd name="T45" fmla="*/ 277 h 4349"/>
                  <a:gd name="T46" fmla="*/ 2045 w 3806"/>
                  <a:gd name="T47" fmla="*/ 5 h 4349"/>
                  <a:gd name="T48" fmla="*/ 2581 w 3806"/>
                  <a:gd name="T49" fmla="*/ 124 h 4349"/>
                  <a:gd name="T50" fmla="*/ 3049 w 3806"/>
                  <a:gd name="T51" fmla="*/ 384 h 4349"/>
                  <a:gd name="T52" fmla="*/ 3424 w 3806"/>
                  <a:gd name="T53" fmla="*/ 759 h 4349"/>
                  <a:gd name="T54" fmla="*/ 3682 w 3806"/>
                  <a:gd name="T55" fmla="*/ 1225 h 4349"/>
                  <a:gd name="T56" fmla="*/ 3801 w 3806"/>
                  <a:gd name="T57" fmla="*/ 1761 h 4349"/>
                  <a:gd name="T58" fmla="*/ 3767 w 3806"/>
                  <a:gd name="T59" fmla="*/ 2294 h 4349"/>
                  <a:gd name="T60" fmla="*/ 3593 w 3806"/>
                  <a:gd name="T61" fmla="*/ 2778 h 4349"/>
                  <a:gd name="T62" fmla="*/ 3298 w 3806"/>
                  <a:gd name="T63" fmla="*/ 3198 h 4349"/>
                  <a:gd name="T64" fmla="*/ 2896 w 3806"/>
                  <a:gd name="T65" fmla="*/ 3528 h 4349"/>
                  <a:gd name="T66" fmla="*/ 2772 w 3806"/>
                  <a:gd name="T67" fmla="*/ 4151 h 4349"/>
                  <a:gd name="T68" fmla="*/ 2598 w 3806"/>
                  <a:gd name="T69" fmla="*/ 4310 h 4349"/>
                  <a:gd name="T70" fmla="*/ 1382 w 3806"/>
                  <a:gd name="T71" fmla="*/ 4349 h 4349"/>
                  <a:gd name="T72" fmla="*/ 1157 w 3806"/>
                  <a:gd name="T73" fmla="*/ 4280 h 4349"/>
                  <a:gd name="T74" fmla="*/ 1005 w 3806"/>
                  <a:gd name="T75" fmla="*/ 4098 h 4349"/>
                  <a:gd name="T76" fmla="*/ 802 w 3806"/>
                  <a:gd name="T77" fmla="*/ 3456 h 4349"/>
                  <a:gd name="T78" fmla="*/ 423 w 3806"/>
                  <a:gd name="T79" fmla="*/ 3101 h 4349"/>
                  <a:gd name="T80" fmla="*/ 158 w 3806"/>
                  <a:gd name="T81" fmla="*/ 2662 h 4349"/>
                  <a:gd name="T82" fmla="*/ 17 w 3806"/>
                  <a:gd name="T83" fmla="*/ 2165 h 4349"/>
                  <a:gd name="T84" fmla="*/ 21 w 3806"/>
                  <a:gd name="T85" fmla="*/ 1623 h 4349"/>
                  <a:gd name="T86" fmla="*/ 177 w 3806"/>
                  <a:gd name="T87" fmla="*/ 1101 h 4349"/>
                  <a:gd name="T88" fmla="*/ 467 w 3806"/>
                  <a:gd name="T89" fmla="*/ 656 h 4349"/>
                  <a:gd name="T90" fmla="*/ 868 w 3806"/>
                  <a:gd name="T91" fmla="*/ 306 h 4349"/>
                  <a:gd name="T92" fmla="*/ 1355 w 3806"/>
                  <a:gd name="T93" fmla="*/ 81 h 4349"/>
                  <a:gd name="T94" fmla="*/ 1902 w 3806"/>
                  <a:gd name="T95" fmla="*/ 0 h 4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806" h="4349">
                    <a:moveTo>
                      <a:pt x="1902" y="256"/>
                    </a:moveTo>
                    <a:lnTo>
                      <a:pt x="1768" y="261"/>
                    </a:lnTo>
                    <a:lnTo>
                      <a:pt x="1637" y="277"/>
                    </a:lnTo>
                    <a:lnTo>
                      <a:pt x="1508" y="304"/>
                    </a:lnTo>
                    <a:lnTo>
                      <a:pt x="1382" y="341"/>
                    </a:lnTo>
                    <a:lnTo>
                      <a:pt x="1262" y="385"/>
                    </a:lnTo>
                    <a:lnTo>
                      <a:pt x="1147" y="440"/>
                    </a:lnTo>
                    <a:lnTo>
                      <a:pt x="1036" y="502"/>
                    </a:lnTo>
                    <a:lnTo>
                      <a:pt x="931" y="575"/>
                    </a:lnTo>
                    <a:lnTo>
                      <a:pt x="831" y="654"/>
                    </a:lnTo>
                    <a:lnTo>
                      <a:pt x="739" y="738"/>
                    </a:lnTo>
                    <a:lnTo>
                      <a:pt x="652" y="831"/>
                    </a:lnTo>
                    <a:lnTo>
                      <a:pt x="573" y="931"/>
                    </a:lnTo>
                    <a:lnTo>
                      <a:pt x="503" y="1036"/>
                    </a:lnTo>
                    <a:lnTo>
                      <a:pt x="441" y="1146"/>
                    </a:lnTo>
                    <a:lnTo>
                      <a:pt x="386" y="1263"/>
                    </a:lnTo>
                    <a:lnTo>
                      <a:pt x="339" y="1384"/>
                    </a:lnTo>
                    <a:lnTo>
                      <a:pt x="303" y="1508"/>
                    </a:lnTo>
                    <a:lnTo>
                      <a:pt x="277" y="1637"/>
                    </a:lnTo>
                    <a:lnTo>
                      <a:pt x="262" y="1769"/>
                    </a:lnTo>
                    <a:lnTo>
                      <a:pt x="257" y="1903"/>
                    </a:lnTo>
                    <a:lnTo>
                      <a:pt x="260" y="2020"/>
                    </a:lnTo>
                    <a:lnTo>
                      <a:pt x="272" y="2137"/>
                    </a:lnTo>
                    <a:lnTo>
                      <a:pt x="293" y="2251"/>
                    </a:lnTo>
                    <a:lnTo>
                      <a:pt x="322" y="2365"/>
                    </a:lnTo>
                    <a:lnTo>
                      <a:pt x="358" y="2473"/>
                    </a:lnTo>
                    <a:lnTo>
                      <a:pt x="401" y="2580"/>
                    </a:lnTo>
                    <a:lnTo>
                      <a:pt x="453" y="2683"/>
                    </a:lnTo>
                    <a:lnTo>
                      <a:pt x="511" y="2783"/>
                    </a:lnTo>
                    <a:lnTo>
                      <a:pt x="575" y="2878"/>
                    </a:lnTo>
                    <a:lnTo>
                      <a:pt x="646" y="2967"/>
                    </a:lnTo>
                    <a:lnTo>
                      <a:pt x="725" y="3053"/>
                    </a:lnTo>
                    <a:lnTo>
                      <a:pt x="807" y="3132"/>
                    </a:lnTo>
                    <a:lnTo>
                      <a:pt x="897" y="3208"/>
                    </a:lnTo>
                    <a:lnTo>
                      <a:pt x="992" y="3275"/>
                    </a:lnTo>
                    <a:lnTo>
                      <a:pt x="1093" y="3337"/>
                    </a:lnTo>
                    <a:lnTo>
                      <a:pt x="1117" y="3354"/>
                    </a:lnTo>
                    <a:lnTo>
                      <a:pt x="1136" y="3377"/>
                    </a:lnTo>
                    <a:lnTo>
                      <a:pt x="1150" y="3403"/>
                    </a:lnTo>
                    <a:lnTo>
                      <a:pt x="1157" y="3432"/>
                    </a:lnTo>
                    <a:lnTo>
                      <a:pt x="1226" y="3943"/>
                    </a:lnTo>
                    <a:lnTo>
                      <a:pt x="1236" y="3983"/>
                    </a:lnTo>
                    <a:lnTo>
                      <a:pt x="1255" y="4020"/>
                    </a:lnTo>
                    <a:lnTo>
                      <a:pt x="1279" y="4050"/>
                    </a:lnTo>
                    <a:lnTo>
                      <a:pt x="1310" y="4074"/>
                    </a:lnTo>
                    <a:lnTo>
                      <a:pt x="1345" y="4089"/>
                    </a:lnTo>
                    <a:lnTo>
                      <a:pt x="1382" y="4094"/>
                    </a:lnTo>
                    <a:lnTo>
                      <a:pt x="2424" y="4094"/>
                    </a:lnTo>
                    <a:lnTo>
                      <a:pt x="2462" y="4089"/>
                    </a:lnTo>
                    <a:lnTo>
                      <a:pt x="2496" y="4074"/>
                    </a:lnTo>
                    <a:lnTo>
                      <a:pt x="2527" y="4050"/>
                    </a:lnTo>
                    <a:lnTo>
                      <a:pt x="2551" y="4020"/>
                    </a:lnTo>
                    <a:lnTo>
                      <a:pt x="2570" y="3983"/>
                    </a:lnTo>
                    <a:lnTo>
                      <a:pt x="2581" y="3943"/>
                    </a:lnTo>
                    <a:lnTo>
                      <a:pt x="2649" y="3432"/>
                    </a:lnTo>
                    <a:lnTo>
                      <a:pt x="2658" y="3403"/>
                    </a:lnTo>
                    <a:lnTo>
                      <a:pt x="2670" y="3377"/>
                    </a:lnTo>
                    <a:lnTo>
                      <a:pt x="2689" y="3354"/>
                    </a:lnTo>
                    <a:lnTo>
                      <a:pt x="2713" y="3337"/>
                    </a:lnTo>
                    <a:lnTo>
                      <a:pt x="2815" y="3275"/>
                    </a:lnTo>
                    <a:lnTo>
                      <a:pt x="2909" y="3208"/>
                    </a:lnTo>
                    <a:lnTo>
                      <a:pt x="2999" y="3132"/>
                    </a:lnTo>
                    <a:lnTo>
                      <a:pt x="3083" y="3053"/>
                    </a:lnTo>
                    <a:lnTo>
                      <a:pt x="3161" y="2967"/>
                    </a:lnTo>
                    <a:lnTo>
                      <a:pt x="3231" y="2878"/>
                    </a:lnTo>
                    <a:lnTo>
                      <a:pt x="3297" y="2783"/>
                    </a:lnTo>
                    <a:lnTo>
                      <a:pt x="3354" y="2683"/>
                    </a:lnTo>
                    <a:lnTo>
                      <a:pt x="3405" y="2580"/>
                    </a:lnTo>
                    <a:lnTo>
                      <a:pt x="3448" y="2473"/>
                    </a:lnTo>
                    <a:lnTo>
                      <a:pt x="3484" y="2365"/>
                    </a:lnTo>
                    <a:lnTo>
                      <a:pt x="3514" y="2251"/>
                    </a:lnTo>
                    <a:lnTo>
                      <a:pt x="3534" y="2137"/>
                    </a:lnTo>
                    <a:lnTo>
                      <a:pt x="3546" y="2020"/>
                    </a:lnTo>
                    <a:lnTo>
                      <a:pt x="3551" y="1903"/>
                    </a:lnTo>
                    <a:lnTo>
                      <a:pt x="3545" y="1769"/>
                    </a:lnTo>
                    <a:lnTo>
                      <a:pt x="3529" y="1637"/>
                    </a:lnTo>
                    <a:lnTo>
                      <a:pt x="3503" y="1508"/>
                    </a:lnTo>
                    <a:lnTo>
                      <a:pt x="3467" y="1384"/>
                    </a:lnTo>
                    <a:lnTo>
                      <a:pt x="3421" y="1263"/>
                    </a:lnTo>
                    <a:lnTo>
                      <a:pt x="3367" y="1146"/>
                    </a:lnTo>
                    <a:lnTo>
                      <a:pt x="3304" y="1036"/>
                    </a:lnTo>
                    <a:lnTo>
                      <a:pt x="3233" y="931"/>
                    </a:lnTo>
                    <a:lnTo>
                      <a:pt x="3154" y="831"/>
                    </a:lnTo>
                    <a:lnTo>
                      <a:pt x="3068" y="738"/>
                    </a:lnTo>
                    <a:lnTo>
                      <a:pt x="2975" y="654"/>
                    </a:lnTo>
                    <a:lnTo>
                      <a:pt x="2875" y="575"/>
                    </a:lnTo>
                    <a:lnTo>
                      <a:pt x="2770" y="502"/>
                    </a:lnTo>
                    <a:lnTo>
                      <a:pt x="2660" y="440"/>
                    </a:lnTo>
                    <a:lnTo>
                      <a:pt x="2544" y="385"/>
                    </a:lnTo>
                    <a:lnTo>
                      <a:pt x="2424" y="341"/>
                    </a:lnTo>
                    <a:lnTo>
                      <a:pt x="2298" y="304"/>
                    </a:lnTo>
                    <a:lnTo>
                      <a:pt x="2171" y="277"/>
                    </a:lnTo>
                    <a:lnTo>
                      <a:pt x="2038" y="261"/>
                    </a:lnTo>
                    <a:lnTo>
                      <a:pt x="1902" y="256"/>
                    </a:lnTo>
                    <a:close/>
                    <a:moveTo>
                      <a:pt x="1902" y="0"/>
                    </a:moveTo>
                    <a:lnTo>
                      <a:pt x="2045" y="5"/>
                    </a:lnTo>
                    <a:lnTo>
                      <a:pt x="2185" y="20"/>
                    </a:lnTo>
                    <a:lnTo>
                      <a:pt x="2321" y="46"/>
                    </a:lnTo>
                    <a:lnTo>
                      <a:pt x="2453" y="81"/>
                    </a:lnTo>
                    <a:lnTo>
                      <a:pt x="2581" y="124"/>
                    </a:lnTo>
                    <a:lnTo>
                      <a:pt x="2705" y="177"/>
                    </a:lnTo>
                    <a:lnTo>
                      <a:pt x="2825" y="237"/>
                    </a:lnTo>
                    <a:lnTo>
                      <a:pt x="2939" y="306"/>
                    </a:lnTo>
                    <a:lnTo>
                      <a:pt x="3049" y="384"/>
                    </a:lnTo>
                    <a:lnTo>
                      <a:pt x="3152" y="468"/>
                    </a:lnTo>
                    <a:lnTo>
                      <a:pt x="3249" y="557"/>
                    </a:lnTo>
                    <a:lnTo>
                      <a:pt x="3340" y="656"/>
                    </a:lnTo>
                    <a:lnTo>
                      <a:pt x="3424" y="759"/>
                    </a:lnTo>
                    <a:lnTo>
                      <a:pt x="3500" y="867"/>
                    </a:lnTo>
                    <a:lnTo>
                      <a:pt x="3569" y="983"/>
                    </a:lnTo>
                    <a:lnTo>
                      <a:pt x="3629" y="1101"/>
                    </a:lnTo>
                    <a:lnTo>
                      <a:pt x="3682" y="1225"/>
                    </a:lnTo>
                    <a:lnTo>
                      <a:pt x="3727" y="1354"/>
                    </a:lnTo>
                    <a:lnTo>
                      <a:pt x="3762" y="1487"/>
                    </a:lnTo>
                    <a:lnTo>
                      <a:pt x="3786" y="1623"/>
                    </a:lnTo>
                    <a:lnTo>
                      <a:pt x="3801" y="1761"/>
                    </a:lnTo>
                    <a:lnTo>
                      <a:pt x="3806" y="1903"/>
                    </a:lnTo>
                    <a:lnTo>
                      <a:pt x="3803" y="2036"/>
                    </a:lnTo>
                    <a:lnTo>
                      <a:pt x="3789" y="2165"/>
                    </a:lnTo>
                    <a:lnTo>
                      <a:pt x="3767" y="2294"/>
                    </a:lnTo>
                    <a:lnTo>
                      <a:pt x="3736" y="2420"/>
                    </a:lnTo>
                    <a:lnTo>
                      <a:pt x="3696" y="2542"/>
                    </a:lnTo>
                    <a:lnTo>
                      <a:pt x="3648" y="2662"/>
                    </a:lnTo>
                    <a:lnTo>
                      <a:pt x="3593" y="2778"/>
                    </a:lnTo>
                    <a:lnTo>
                      <a:pt x="3531" y="2890"/>
                    </a:lnTo>
                    <a:lnTo>
                      <a:pt x="3460" y="2998"/>
                    </a:lnTo>
                    <a:lnTo>
                      <a:pt x="3383" y="3101"/>
                    </a:lnTo>
                    <a:lnTo>
                      <a:pt x="3298" y="3198"/>
                    </a:lnTo>
                    <a:lnTo>
                      <a:pt x="3207" y="3291"/>
                    </a:lnTo>
                    <a:lnTo>
                      <a:pt x="3109" y="3377"/>
                    </a:lnTo>
                    <a:lnTo>
                      <a:pt x="3006" y="3456"/>
                    </a:lnTo>
                    <a:lnTo>
                      <a:pt x="2896" y="3528"/>
                    </a:lnTo>
                    <a:lnTo>
                      <a:pt x="2834" y="3977"/>
                    </a:lnTo>
                    <a:lnTo>
                      <a:pt x="2822" y="4039"/>
                    </a:lnTo>
                    <a:lnTo>
                      <a:pt x="2801" y="4098"/>
                    </a:lnTo>
                    <a:lnTo>
                      <a:pt x="2772" y="4151"/>
                    </a:lnTo>
                    <a:lnTo>
                      <a:pt x="2737" y="4199"/>
                    </a:lnTo>
                    <a:lnTo>
                      <a:pt x="2696" y="4243"/>
                    </a:lnTo>
                    <a:lnTo>
                      <a:pt x="2649" y="4280"/>
                    </a:lnTo>
                    <a:lnTo>
                      <a:pt x="2598" y="4310"/>
                    </a:lnTo>
                    <a:lnTo>
                      <a:pt x="2543" y="4332"/>
                    </a:lnTo>
                    <a:lnTo>
                      <a:pt x="2486" y="4346"/>
                    </a:lnTo>
                    <a:lnTo>
                      <a:pt x="2424" y="4349"/>
                    </a:lnTo>
                    <a:lnTo>
                      <a:pt x="1382" y="4349"/>
                    </a:lnTo>
                    <a:lnTo>
                      <a:pt x="1322" y="4346"/>
                    </a:lnTo>
                    <a:lnTo>
                      <a:pt x="1264" y="4332"/>
                    </a:lnTo>
                    <a:lnTo>
                      <a:pt x="1209" y="4310"/>
                    </a:lnTo>
                    <a:lnTo>
                      <a:pt x="1157" y="4280"/>
                    </a:lnTo>
                    <a:lnTo>
                      <a:pt x="1110" y="4243"/>
                    </a:lnTo>
                    <a:lnTo>
                      <a:pt x="1069" y="4199"/>
                    </a:lnTo>
                    <a:lnTo>
                      <a:pt x="1035" y="4151"/>
                    </a:lnTo>
                    <a:lnTo>
                      <a:pt x="1005" y="4098"/>
                    </a:lnTo>
                    <a:lnTo>
                      <a:pt x="985" y="4039"/>
                    </a:lnTo>
                    <a:lnTo>
                      <a:pt x="973" y="3977"/>
                    </a:lnTo>
                    <a:lnTo>
                      <a:pt x="911" y="3528"/>
                    </a:lnTo>
                    <a:lnTo>
                      <a:pt x="802" y="3456"/>
                    </a:lnTo>
                    <a:lnTo>
                      <a:pt x="697" y="3377"/>
                    </a:lnTo>
                    <a:lnTo>
                      <a:pt x="601" y="3291"/>
                    </a:lnTo>
                    <a:lnTo>
                      <a:pt x="510" y="3198"/>
                    </a:lnTo>
                    <a:lnTo>
                      <a:pt x="423" y="3101"/>
                    </a:lnTo>
                    <a:lnTo>
                      <a:pt x="346" y="2998"/>
                    </a:lnTo>
                    <a:lnTo>
                      <a:pt x="277" y="2890"/>
                    </a:lnTo>
                    <a:lnTo>
                      <a:pt x="213" y="2778"/>
                    </a:lnTo>
                    <a:lnTo>
                      <a:pt x="158" y="2662"/>
                    </a:lnTo>
                    <a:lnTo>
                      <a:pt x="110" y="2542"/>
                    </a:lnTo>
                    <a:lnTo>
                      <a:pt x="71" y="2420"/>
                    </a:lnTo>
                    <a:lnTo>
                      <a:pt x="40" y="2294"/>
                    </a:lnTo>
                    <a:lnTo>
                      <a:pt x="17" y="2165"/>
                    </a:lnTo>
                    <a:lnTo>
                      <a:pt x="3" y="2036"/>
                    </a:lnTo>
                    <a:lnTo>
                      <a:pt x="0" y="1903"/>
                    </a:lnTo>
                    <a:lnTo>
                      <a:pt x="5" y="1761"/>
                    </a:lnTo>
                    <a:lnTo>
                      <a:pt x="21" y="1623"/>
                    </a:lnTo>
                    <a:lnTo>
                      <a:pt x="46" y="1487"/>
                    </a:lnTo>
                    <a:lnTo>
                      <a:pt x="81" y="1354"/>
                    </a:lnTo>
                    <a:lnTo>
                      <a:pt x="124" y="1225"/>
                    </a:lnTo>
                    <a:lnTo>
                      <a:pt x="177" y="1101"/>
                    </a:lnTo>
                    <a:lnTo>
                      <a:pt x="238" y="983"/>
                    </a:lnTo>
                    <a:lnTo>
                      <a:pt x="306" y="867"/>
                    </a:lnTo>
                    <a:lnTo>
                      <a:pt x="384" y="759"/>
                    </a:lnTo>
                    <a:lnTo>
                      <a:pt x="467" y="656"/>
                    </a:lnTo>
                    <a:lnTo>
                      <a:pt x="558" y="557"/>
                    </a:lnTo>
                    <a:lnTo>
                      <a:pt x="656" y="468"/>
                    </a:lnTo>
                    <a:lnTo>
                      <a:pt x="759" y="384"/>
                    </a:lnTo>
                    <a:lnTo>
                      <a:pt x="868" y="306"/>
                    </a:lnTo>
                    <a:lnTo>
                      <a:pt x="981" y="237"/>
                    </a:lnTo>
                    <a:lnTo>
                      <a:pt x="1102" y="177"/>
                    </a:lnTo>
                    <a:lnTo>
                      <a:pt x="1226" y="124"/>
                    </a:lnTo>
                    <a:lnTo>
                      <a:pt x="1355" y="81"/>
                    </a:lnTo>
                    <a:lnTo>
                      <a:pt x="1486" y="46"/>
                    </a:lnTo>
                    <a:lnTo>
                      <a:pt x="1622" y="20"/>
                    </a:lnTo>
                    <a:lnTo>
                      <a:pt x="1761" y="5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9" name="Freeform 26"/>
              <p:cNvSpPr>
                <a:spLocks/>
              </p:cNvSpPr>
              <p:nvPr/>
            </p:nvSpPr>
            <p:spPr bwMode="auto">
              <a:xfrm>
                <a:off x="6844" y="5555"/>
                <a:ext cx="798" cy="128"/>
              </a:xfrm>
              <a:custGeom>
                <a:avLst/>
                <a:gdLst>
                  <a:gd name="T0" fmla="*/ 128 w 1596"/>
                  <a:gd name="T1" fmla="*/ 0 h 256"/>
                  <a:gd name="T2" fmla="*/ 1469 w 1596"/>
                  <a:gd name="T3" fmla="*/ 0 h 256"/>
                  <a:gd name="T4" fmla="*/ 1503 w 1596"/>
                  <a:gd name="T5" fmla="*/ 3 h 256"/>
                  <a:gd name="T6" fmla="*/ 1534 w 1596"/>
                  <a:gd name="T7" fmla="*/ 17 h 256"/>
                  <a:gd name="T8" fmla="*/ 1560 w 1596"/>
                  <a:gd name="T9" fmla="*/ 37 h 256"/>
                  <a:gd name="T10" fmla="*/ 1579 w 1596"/>
                  <a:gd name="T11" fmla="*/ 63 h 256"/>
                  <a:gd name="T12" fmla="*/ 1593 w 1596"/>
                  <a:gd name="T13" fmla="*/ 92 h 256"/>
                  <a:gd name="T14" fmla="*/ 1596 w 1596"/>
                  <a:gd name="T15" fmla="*/ 127 h 256"/>
                  <a:gd name="T16" fmla="*/ 1593 w 1596"/>
                  <a:gd name="T17" fmla="*/ 161 h 256"/>
                  <a:gd name="T18" fmla="*/ 1579 w 1596"/>
                  <a:gd name="T19" fmla="*/ 192 h 256"/>
                  <a:gd name="T20" fmla="*/ 1560 w 1596"/>
                  <a:gd name="T21" fmla="*/ 218 h 256"/>
                  <a:gd name="T22" fmla="*/ 1534 w 1596"/>
                  <a:gd name="T23" fmla="*/ 237 h 256"/>
                  <a:gd name="T24" fmla="*/ 1503 w 1596"/>
                  <a:gd name="T25" fmla="*/ 251 h 256"/>
                  <a:gd name="T26" fmla="*/ 1469 w 1596"/>
                  <a:gd name="T27" fmla="*/ 256 h 256"/>
                  <a:gd name="T28" fmla="*/ 128 w 1596"/>
                  <a:gd name="T29" fmla="*/ 256 h 256"/>
                  <a:gd name="T30" fmla="*/ 93 w 1596"/>
                  <a:gd name="T31" fmla="*/ 251 h 256"/>
                  <a:gd name="T32" fmla="*/ 64 w 1596"/>
                  <a:gd name="T33" fmla="*/ 237 h 256"/>
                  <a:gd name="T34" fmla="*/ 38 w 1596"/>
                  <a:gd name="T35" fmla="*/ 218 h 256"/>
                  <a:gd name="T36" fmla="*/ 17 w 1596"/>
                  <a:gd name="T37" fmla="*/ 192 h 256"/>
                  <a:gd name="T38" fmla="*/ 4 w 1596"/>
                  <a:gd name="T39" fmla="*/ 161 h 256"/>
                  <a:gd name="T40" fmla="*/ 0 w 1596"/>
                  <a:gd name="T41" fmla="*/ 127 h 256"/>
                  <a:gd name="T42" fmla="*/ 4 w 1596"/>
                  <a:gd name="T43" fmla="*/ 92 h 256"/>
                  <a:gd name="T44" fmla="*/ 17 w 1596"/>
                  <a:gd name="T45" fmla="*/ 63 h 256"/>
                  <a:gd name="T46" fmla="*/ 38 w 1596"/>
                  <a:gd name="T47" fmla="*/ 37 h 256"/>
                  <a:gd name="T48" fmla="*/ 64 w 1596"/>
                  <a:gd name="T49" fmla="*/ 17 h 256"/>
                  <a:gd name="T50" fmla="*/ 93 w 1596"/>
                  <a:gd name="T51" fmla="*/ 3 h 256"/>
                  <a:gd name="T52" fmla="*/ 128 w 1596"/>
                  <a:gd name="T5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96" h="256">
                    <a:moveTo>
                      <a:pt x="128" y="0"/>
                    </a:moveTo>
                    <a:lnTo>
                      <a:pt x="1469" y="0"/>
                    </a:lnTo>
                    <a:lnTo>
                      <a:pt x="1503" y="3"/>
                    </a:lnTo>
                    <a:lnTo>
                      <a:pt x="1534" y="17"/>
                    </a:lnTo>
                    <a:lnTo>
                      <a:pt x="1560" y="37"/>
                    </a:lnTo>
                    <a:lnTo>
                      <a:pt x="1579" y="63"/>
                    </a:lnTo>
                    <a:lnTo>
                      <a:pt x="1593" y="92"/>
                    </a:lnTo>
                    <a:lnTo>
                      <a:pt x="1596" y="127"/>
                    </a:lnTo>
                    <a:lnTo>
                      <a:pt x="1593" y="161"/>
                    </a:lnTo>
                    <a:lnTo>
                      <a:pt x="1579" y="192"/>
                    </a:lnTo>
                    <a:lnTo>
                      <a:pt x="1560" y="218"/>
                    </a:lnTo>
                    <a:lnTo>
                      <a:pt x="1534" y="237"/>
                    </a:lnTo>
                    <a:lnTo>
                      <a:pt x="1503" y="251"/>
                    </a:lnTo>
                    <a:lnTo>
                      <a:pt x="1469" y="256"/>
                    </a:lnTo>
                    <a:lnTo>
                      <a:pt x="128" y="256"/>
                    </a:lnTo>
                    <a:lnTo>
                      <a:pt x="93" y="251"/>
                    </a:lnTo>
                    <a:lnTo>
                      <a:pt x="64" y="237"/>
                    </a:lnTo>
                    <a:lnTo>
                      <a:pt x="38" y="218"/>
                    </a:lnTo>
                    <a:lnTo>
                      <a:pt x="17" y="192"/>
                    </a:lnTo>
                    <a:lnTo>
                      <a:pt x="4" y="161"/>
                    </a:lnTo>
                    <a:lnTo>
                      <a:pt x="0" y="127"/>
                    </a:lnTo>
                    <a:lnTo>
                      <a:pt x="4" y="92"/>
                    </a:lnTo>
                    <a:lnTo>
                      <a:pt x="17" y="63"/>
                    </a:lnTo>
                    <a:lnTo>
                      <a:pt x="38" y="37"/>
                    </a:lnTo>
                    <a:lnTo>
                      <a:pt x="64" y="17"/>
                    </a:lnTo>
                    <a:lnTo>
                      <a:pt x="9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20" name="Freeform 27"/>
              <p:cNvSpPr>
                <a:spLocks noEditPoints="1"/>
              </p:cNvSpPr>
              <p:nvPr/>
            </p:nvSpPr>
            <p:spPr bwMode="auto">
              <a:xfrm>
                <a:off x="6925" y="5755"/>
                <a:ext cx="636" cy="382"/>
              </a:xfrm>
              <a:custGeom>
                <a:avLst/>
                <a:gdLst>
                  <a:gd name="T0" fmla="*/ 279 w 1272"/>
                  <a:gd name="T1" fmla="*/ 256 h 764"/>
                  <a:gd name="T2" fmla="*/ 301 w 1272"/>
                  <a:gd name="T3" fmla="*/ 308 h 764"/>
                  <a:gd name="T4" fmla="*/ 334 w 1272"/>
                  <a:gd name="T5" fmla="*/ 356 h 764"/>
                  <a:gd name="T6" fmla="*/ 372 w 1272"/>
                  <a:gd name="T7" fmla="*/ 399 h 764"/>
                  <a:gd name="T8" fmla="*/ 415 w 1272"/>
                  <a:gd name="T9" fmla="*/ 437 h 764"/>
                  <a:gd name="T10" fmla="*/ 465 w 1272"/>
                  <a:gd name="T11" fmla="*/ 466 h 764"/>
                  <a:gd name="T12" fmla="*/ 518 w 1272"/>
                  <a:gd name="T13" fmla="*/ 488 h 764"/>
                  <a:gd name="T14" fmla="*/ 575 w 1272"/>
                  <a:gd name="T15" fmla="*/ 502 h 764"/>
                  <a:gd name="T16" fmla="*/ 635 w 1272"/>
                  <a:gd name="T17" fmla="*/ 507 h 764"/>
                  <a:gd name="T18" fmla="*/ 697 w 1272"/>
                  <a:gd name="T19" fmla="*/ 502 h 764"/>
                  <a:gd name="T20" fmla="*/ 754 w 1272"/>
                  <a:gd name="T21" fmla="*/ 488 h 764"/>
                  <a:gd name="T22" fmla="*/ 807 w 1272"/>
                  <a:gd name="T23" fmla="*/ 466 h 764"/>
                  <a:gd name="T24" fmla="*/ 857 w 1272"/>
                  <a:gd name="T25" fmla="*/ 437 h 764"/>
                  <a:gd name="T26" fmla="*/ 902 w 1272"/>
                  <a:gd name="T27" fmla="*/ 399 h 764"/>
                  <a:gd name="T28" fmla="*/ 940 w 1272"/>
                  <a:gd name="T29" fmla="*/ 356 h 764"/>
                  <a:gd name="T30" fmla="*/ 971 w 1272"/>
                  <a:gd name="T31" fmla="*/ 308 h 764"/>
                  <a:gd name="T32" fmla="*/ 995 w 1272"/>
                  <a:gd name="T33" fmla="*/ 256 h 764"/>
                  <a:gd name="T34" fmla="*/ 279 w 1272"/>
                  <a:gd name="T35" fmla="*/ 256 h 764"/>
                  <a:gd name="T36" fmla="*/ 127 w 1272"/>
                  <a:gd name="T37" fmla="*/ 0 h 764"/>
                  <a:gd name="T38" fmla="*/ 1145 w 1272"/>
                  <a:gd name="T39" fmla="*/ 0 h 764"/>
                  <a:gd name="T40" fmla="*/ 1179 w 1272"/>
                  <a:gd name="T41" fmla="*/ 3 h 764"/>
                  <a:gd name="T42" fmla="*/ 1209 w 1272"/>
                  <a:gd name="T43" fmla="*/ 17 h 764"/>
                  <a:gd name="T44" fmla="*/ 1234 w 1272"/>
                  <a:gd name="T45" fmla="*/ 37 h 764"/>
                  <a:gd name="T46" fmla="*/ 1255 w 1272"/>
                  <a:gd name="T47" fmla="*/ 63 h 764"/>
                  <a:gd name="T48" fmla="*/ 1267 w 1272"/>
                  <a:gd name="T49" fmla="*/ 93 h 764"/>
                  <a:gd name="T50" fmla="*/ 1272 w 1272"/>
                  <a:gd name="T51" fmla="*/ 127 h 764"/>
                  <a:gd name="T52" fmla="*/ 1267 w 1272"/>
                  <a:gd name="T53" fmla="*/ 206 h 764"/>
                  <a:gd name="T54" fmla="*/ 1253 w 1272"/>
                  <a:gd name="T55" fmla="*/ 284 h 764"/>
                  <a:gd name="T56" fmla="*/ 1229 w 1272"/>
                  <a:gd name="T57" fmla="*/ 358 h 764"/>
                  <a:gd name="T58" fmla="*/ 1198 w 1272"/>
                  <a:gd name="T59" fmla="*/ 426 h 764"/>
                  <a:gd name="T60" fmla="*/ 1159 w 1272"/>
                  <a:gd name="T61" fmla="*/ 490 h 764"/>
                  <a:gd name="T62" fmla="*/ 1112 w 1272"/>
                  <a:gd name="T63" fmla="*/ 549 h 764"/>
                  <a:gd name="T64" fmla="*/ 1059 w 1272"/>
                  <a:gd name="T65" fmla="*/ 602 h 764"/>
                  <a:gd name="T66" fmla="*/ 1000 w 1272"/>
                  <a:gd name="T67" fmla="*/ 648 h 764"/>
                  <a:gd name="T68" fmla="*/ 935 w 1272"/>
                  <a:gd name="T69" fmla="*/ 688 h 764"/>
                  <a:gd name="T70" fmla="*/ 866 w 1272"/>
                  <a:gd name="T71" fmla="*/ 721 h 764"/>
                  <a:gd name="T72" fmla="*/ 792 w 1272"/>
                  <a:gd name="T73" fmla="*/ 743 h 764"/>
                  <a:gd name="T74" fmla="*/ 716 w 1272"/>
                  <a:gd name="T75" fmla="*/ 759 h 764"/>
                  <a:gd name="T76" fmla="*/ 635 w 1272"/>
                  <a:gd name="T77" fmla="*/ 764 h 764"/>
                  <a:gd name="T78" fmla="*/ 556 w 1272"/>
                  <a:gd name="T79" fmla="*/ 759 h 764"/>
                  <a:gd name="T80" fmla="*/ 480 w 1272"/>
                  <a:gd name="T81" fmla="*/ 743 h 764"/>
                  <a:gd name="T82" fmla="*/ 406 w 1272"/>
                  <a:gd name="T83" fmla="*/ 721 h 764"/>
                  <a:gd name="T84" fmla="*/ 337 w 1272"/>
                  <a:gd name="T85" fmla="*/ 688 h 764"/>
                  <a:gd name="T86" fmla="*/ 274 w 1272"/>
                  <a:gd name="T87" fmla="*/ 648 h 764"/>
                  <a:gd name="T88" fmla="*/ 214 w 1272"/>
                  <a:gd name="T89" fmla="*/ 602 h 764"/>
                  <a:gd name="T90" fmla="*/ 160 w 1272"/>
                  <a:gd name="T91" fmla="*/ 549 h 764"/>
                  <a:gd name="T92" fmla="*/ 114 w 1272"/>
                  <a:gd name="T93" fmla="*/ 490 h 764"/>
                  <a:gd name="T94" fmla="*/ 74 w 1272"/>
                  <a:gd name="T95" fmla="*/ 426 h 764"/>
                  <a:gd name="T96" fmla="*/ 43 w 1272"/>
                  <a:gd name="T97" fmla="*/ 358 h 764"/>
                  <a:gd name="T98" fmla="*/ 19 w 1272"/>
                  <a:gd name="T99" fmla="*/ 284 h 764"/>
                  <a:gd name="T100" fmla="*/ 5 w 1272"/>
                  <a:gd name="T101" fmla="*/ 206 h 764"/>
                  <a:gd name="T102" fmla="*/ 0 w 1272"/>
                  <a:gd name="T103" fmla="*/ 127 h 764"/>
                  <a:gd name="T104" fmla="*/ 5 w 1272"/>
                  <a:gd name="T105" fmla="*/ 93 h 764"/>
                  <a:gd name="T106" fmla="*/ 17 w 1272"/>
                  <a:gd name="T107" fmla="*/ 63 h 764"/>
                  <a:gd name="T108" fmla="*/ 38 w 1272"/>
                  <a:gd name="T109" fmla="*/ 37 h 764"/>
                  <a:gd name="T110" fmla="*/ 64 w 1272"/>
                  <a:gd name="T111" fmla="*/ 17 h 764"/>
                  <a:gd name="T112" fmla="*/ 95 w 1272"/>
                  <a:gd name="T113" fmla="*/ 3 h 764"/>
                  <a:gd name="T114" fmla="*/ 127 w 1272"/>
                  <a:gd name="T11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2" h="764">
                    <a:moveTo>
                      <a:pt x="279" y="256"/>
                    </a:moveTo>
                    <a:lnTo>
                      <a:pt x="301" y="308"/>
                    </a:lnTo>
                    <a:lnTo>
                      <a:pt x="334" y="356"/>
                    </a:lnTo>
                    <a:lnTo>
                      <a:pt x="372" y="399"/>
                    </a:lnTo>
                    <a:lnTo>
                      <a:pt x="415" y="437"/>
                    </a:lnTo>
                    <a:lnTo>
                      <a:pt x="465" y="466"/>
                    </a:lnTo>
                    <a:lnTo>
                      <a:pt x="518" y="488"/>
                    </a:lnTo>
                    <a:lnTo>
                      <a:pt x="575" y="502"/>
                    </a:lnTo>
                    <a:lnTo>
                      <a:pt x="635" y="507"/>
                    </a:lnTo>
                    <a:lnTo>
                      <a:pt x="697" y="502"/>
                    </a:lnTo>
                    <a:lnTo>
                      <a:pt x="754" y="488"/>
                    </a:lnTo>
                    <a:lnTo>
                      <a:pt x="807" y="466"/>
                    </a:lnTo>
                    <a:lnTo>
                      <a:pt x="857" y="437"/>
                    </a:lnTo>
                    <a:lnTo>
                      <a:pt x="902" y="399"/>
                    </a:lnTo>
                    <a:lnTo>
                      <a:pt x="940" y="356"/>
                    </a:lnTo>
                    <a:lnTo>
                      <a:pt x="971" y="308"/>
                    </a:lnTo>
                    <a:lnTo>
                      <a:pt x="995" y="256"/>
                    </a:lnTo>
                    <a:lnTo>
                      <a:pt x="279" y="256"/>
                    </a:lnTo>
                    <a:close/>
                    <a:moveTo>
                      <a:pt x="127" y="0"/>
                    </a:moveTo>
                    <a:lnTo>
                      <a:pt x="1145" y="0"/>
                    </a:lnTo>
                    <a:lnTo>
                      <a:pt x="1179" y="3"/>
                    </a:lnTo>
                    <a:lnTo>
                      <a:pt x="1209" y="17"/>
                    </a:lnTo>
                    <a:lnTo>
                      <a:pt x="1234" y="37"/>
                    </a:lnTo>
                    <a:lnTo>
                      <a:pt x="1255" y="63"/>
                    </a:lnTo>
                    <a:lnTo>
                      <a:pt x="1267" y="93"/>
                    </a:lnTo>
                    <a:lnTo>
                      <a:pt x="1272" y="127"/>
                    </a:lnTo>
                    <a:lnTo>
                      <a:pt x="1267" y="206"/>
                    </a:lnTo>
                    <a:lnTo>
                      <a:pt x="1253" y="284"/>
                    </a:lnTo>
                    <a:lnTo>
                      <a:pt x="1229" y="358"/>
                    </a:lnTo>
                    <a:lnTo>
                      <a:pt x="1198" y="426"/>
                    </a:lnTo>
                    <a:lnTo>
                      <a:pt x="1159" y="490"/>
                    </a:lnTo>
                    <a:lnTo>
                      <a:pt x="1112" y="549"/>
                    </a:lnTo>
                    <a:lnTo>
                      <a:pt x="1059" y="602"/>
                    </a:lnTo>
                    <a:lnTo>
                      <a:pt x="1000" y="648"/>
                    </a:lnTo>
                    <a:lnTo>
                      <a:pt x="935" y="688"/>
                    </a:lnTo>
                    <a:lnTo>
                      <a:pt x="866" y="721"/>
                    </a:lnTo>
                    <a:lnTo>
                      <a:pt x="792" y="743"/>
                    </a:lnTo>
                    <a:lnTo>
                      <a:pt x="716" y="759"/>
                    </a:lnTo>
                    <a:lnTo>
                      <a:pt x="635" y="764"/>
                    </a:lnTo>
                    <a:lnTo>
                      <a:pt x="556" y="759"/>
                    </a:lnTo>
                    <a:lnTo>
                      <a:pt x="480" y="743"/>
                    </a:lnTo>
                    <a:lnTo>
                      <a:pt x="406" y="721"/>
                    </a:lnTo>
                    <a:lnTo>
                      <a:pt x="337" y="688"/>
                    </a:lnTo>
                    <a:lnTo>
                      <a:pt x="274" y="648"/>
                    </a:lnTo>
                    <a:lnTo>
                      <a:pt x="214" y="602"/>
                    </a:lnTo>
                    <a:lnTo>
                      <a:pt x="160" y="549"/>
                    </a:lnTo>
                    <a:lnTo>
                      <a:pt x="114" y="490"/>
                    </a:lnTo>
                    <a:lnTo>
                      <a:pt x="74" y="426"/>
                    </a:lnTo>
                    <a:lnTo>
                      <a:pt x="43" y="358"/>
                    </a:lnTo>
                    <a:lnTo>
                      <a:pt x="19" y="284"/>
                    </a:lnTo>
                    <a:lnTo>
                      <a:pt x="5" y="206"/>
                    </a:lnTo>
                    <a:lnTo>
                      <a:pt x="0" y="127"/>
                    </a:lnTo>
                    <a:lnTo>
                      <a:pt x="5" y="93"/>
                    </a:lnTo>
                    <a:lnTo>
                      <a:pt x="17" y="63"/>
                    </a:lnTo>
                    <a:lnTo>
                      <a:pt x="38" y="37"/>
                    </a:lnTo>
                    <a:lnTo>
                      <a:pt x="64" y="17"/>
                    </a:lnTo>
                    <a:lnTo>
                      <a:pt x="95" y="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6837" y="4232"/>
                <a:ext cx="811" cy="1049"/>
              </a:xfrm>
              <a:custGeom>
                <a:avLst/>
                <a:gdLst>
                  <a:gd name="T0" fmla="*/ 142 w 1624"/>
                  <a:gd name="T1" fmla="*/ 2 h 2098"/>
                  <a:gd name="T2" fmla="*/ 161 w 1624"/>
                  <a:gd name="T3" fmla="*/ 5 h 2098"/>
                  <a:gd name="T4" fmla="*/ 178 w 1624"/>
                  <a:gd name="T5" fmla="*/ 10 h 2098"/>
                  <a:gd name="T6" fmla="*/ 195 w 1624"/>
                  <a:gd name="T7" fmla="*/ 19 h 2098"/>
                  <a:gd name="T8" fmla="*/ 207 w 1624"/>
                  <a:gd name="T9" fmla="*/ 28 h 2098"/>
                  <a:gd name="T10" fmla="*/ 763 w 1624"/>
                  <a:gd name="T11" fmla="*/ 10 h 2098"/>
                  <a:gd name="T12" fmla="*/ 861 w 1624"/>
                  <a:gd name="T13" fmla="*/ 10 h 2098"/>
                  <a:gd name="T14" fmla="*/ 1417 w 1624"/>
                  <a:gd name="T15" fmla="*/ 28 h 2098"/>
                  <a:gd name="T16" fmla="*/ 1429 w 1624"/>
                  <a:gd name="T17" fmla="*/ 19 h 2098"/>
                  <a:gd name="T18" fmla="*/ 1447 w 1624"/>
                  <a:gd name="T19" fmla="*/ 10 h 2098"/>
                  <a:gd name="T20" fmla="*/ 1464 w 1624"/>
                  <a:gd name="T21" fmla="*/ 5 h 2098"/>
                  <a:gd name="T22" fmla="*/ 1483 w 1624"/>
                  <a:gd name="T23" fmla="*/ 2 h 2098"/>
                  <a:gd name="T24" fmla="*/ 1502 w 1624"/>
                  <a:gd name="T25" fmla="*/ 0 h 2098"/>
                  <a:gd name="T26" fmla="*/ 1519 w 1624"/>
                  <a:gd name="T27" fmla="*/ 3 h 2098"/>
                  <a:gd name="T28" fmla="*/ 1531 w 1624"/>
                  <a:gd name="T29" fmla="*/ 5 h 2098"/>
                  <a:gd name="T30" fmla="*/ 1550 w 1624"/>
                  <a:gd name="T31" fmla="*/ 12 h 2098"/>
                  <a:gd name="T32" fmla="*/ 1567 w 1624"/>
                  <a:gd name="T33" fmla="*/ 22 h 2098"/>
                  <a:gd name="T34" fmla="*/ 1581 w 1624"/>
                  <a:gd name="T35" fmla="*/ 33 h 2098"/>
                  <a:gd name="T36" fmla="*/ 1595 w 1624"/>
                  <a:gd name="T37" fmla="*/ 46 h 2098"/>
                  <a:gd name="T38" fmla="*/ 1601 w 1624"/>
                  <a:gd name="T39" fmla="*/ 57 h 2098"/>
                  <a:gd name="T40" fmla="*/ 1612 w 1624"/>
                  <a:gd name="T41" fmla="*/ 74 h 2098"/>
                  <a:gd name="T42" fmla="*/ 1619 w 1624"/>
                  <a:gd name="T43" fmla="*/ 91 h 2098"/>
                  <a:gd name="T44" fmla="*/ 1622 w 1624"/>
                  <a:gd name="T45" fmla="*/ 108 h 2098"/>
                  <a:gd name="T46" fmla="*/ 1624 w 1624"/>
                  <a:gd name="T47" fmla="*/ 127 h 2098"/>
                  <a:gd name="T48" fmla="*/ 1622 w 1624"/>
                  <a:gd name="T49" fmla="*/ 146 h 2098"/>
                  <a:gd name="T50" fmla="*/ 1619 w 1624"/>
                  <a:gd name="T51" fmla="*/ 162 h 2098"/>
                  <a:gd name="T52" fmla="*/ 1094 w 1624"/>
                  <a:gd name="T53" fmla="*/ 2062 h 2098"/>
                  <a:gd name="T54" fmla="*/ 1002 w 1624"/>
                  <a:gd name="T55" fmla="*/ 2098 h 2098"/>
                  <a:gd name="T56" fmla="*/ 913 w 1624"/>
                  <a:gd name="T57" fmla="*/ 2060 h 2098"/>
                  <a:gd name="T58" fmla="*/ 875 w 1624"/>
                  <a:gd name="T59" fmla="*/ 1973 h 2098"/>
                  <a:gd name="T60" fmla="*/ 1233 w 1624"/>
                  <a:gd name="T61" fmla="*/ 496 h 2098"/>
                  <a:gd name="T62" fmla="*/ 1137 w 1624"/>
                  <a:gd name="T63" fmla="*/ 523 h 2098"/>
                  <a:gd name="T64" fmla="*/ 811 w 1624"/>
                  <a:gd name="T65" fmla="*/ 291 h 2098"/>
                  <a:gd name="T66" fmla="*/ 498 w 1624"/>
                  <a:gd name="T67" fmla="*/ 522 h 2098"/>
                  <a:gd name="T68" fmla="*/ 417 w 1624"/>
                  <a:gd name="T69" fmla="*/ 511 h 2098"/>
                  <a:gd name="T70" fmla="*/ 746 w 1624"/>
                  <a:gd name="T71" fmla="*/ 1938 h 2098"/>
                  <a:gd name="T72" fmla="*/ 732 w 1624"/>
                  <a:gd name="T73" fmla="*/ 2034 h 2098"/>
                  <a:gd name="T74" fmla="*/ 655 w 1624"/>
                  <a:gd name="T75" fmla="*/ 2095 h 2098"/>
                  <a:gd name="T76" fmla="*/ 558 w 1624"/>
                  <a:gd name="T77" fmla="*/ 2083 h 2098"/>
                  <a:gd name="T78" fmla="*/ 498 w 1624"/>
                  <a:gd name="T79" fmla="*/ 2004 h 2098"/>
                  <a:gd name="T80" fmla="*/ 4 w 1624"/>
                  <a:gd name="T81" fmla="*/ 151 h 2098"/>
                  <a:gd name="T82" fmla="*/ 0 w 1624"/>
                  <a:gd name="T83" fmla="*/ 133 h 2098"/>
                  <a:gd name="T84" fmla="*/ 2 w 1624"/>
                  <a:gd name="T85" fmla="*/ 115 h 2098"/>
                  <a:gd name="T86" fmla="*/ 6 w 1624"/>
                  <a:gd name="T87" fmla="*/ 96 h 2098"/>
                  <a:gd name="T88" fmla="*/ 11 w 1624"/>
                  <a:gd name="T89" fmla="*/ 79 h 2098"/>
                  <a:gd name="T90" fmla="*/ 19 w 1624"/>
                  <a:gd name="T91" fmla="*/ 62 h 2098"/>
                  <a:gd name="T92" fmla="*/ 28 w 1624"/>
                  <a:gd name="T93" fmla="*/ 50 h 2098"/>
                  <a:gd name="T94" fmla="*/ 38 w 1624"/>
                  <a:gd name="T95" fmla="*/ 38 h 2098"/>
                  <a:gd name="T96" fmla="*/ 54 w 1624"/>
                  <a:gd name="T97" fmla="*/ 26 h 2098"/>
                  <a:gd name="T98" fmla="*/ 69 w 1624"/>
                  <a:gd name="T99" fmla="*/ 16 h 2098"/>
                  <a:gd name="T100" fmla="*/ 87 w 1624"/>
                  <a:gd name="T101" fmla="*/ 9 h 2098"/>
                  <a:gd name="T102" fmla="*/ 99 w 1624"/>
                  <a:gd name="T103" fmla="*/ 3 h 2098"/>
                  <a:gd name="T104" fmla="*/ 118 w 1624"/>
                  <a:gd name="T105" fmla="*/ 2 h 2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4" h="2098">
                    <a:moveTo>
                      <a:pt x="130" y="0"/>
                    </a:moveTo>
                    <a:lnTo>
                      <a:pt x="136" y="0"/>
                    </a:lnTo>
                    <a:lnTo>
                      <a:pt x="142" y="2"/>
                    </a:lnTo>
                    <a:lnTo>
                      <a:pt x="148" y="2"/>
                    </a:lnTo>
                    <a:lnTo>
                      <a:pt x="154" y="3"/>
                    </a:lnTo>
                    <a:lnTo>
                      <a:pt x="161" y="5"/>
                    </a:lnTo>
                    <a:lnTo>
                      <a:pt x="167" y="7"/>
                    </a:lnTo>
                    <a:lnTo>
                      <a:pt x="173" y="9"/>
                    </a:lnTo>
                    <a:lnTo>
                      <a:pt x="178" y="10"/>
                    </a:lnTo>
                    <a:lnTo>
                      <a:pt x="183" y="12"/>
                    </a:lnTo>
                    <a:lnTo>
                      <a:pt x="190" y="16"/>
                    </a:lnTo>
                    <a:lnTo>
                      <a:pt x="195" y="19"/>
                    </a:lnTo>
                    <a:lnTo>
                      <a:pt x="200" y="22"/>
                    </a:lnTo>
                    <a:lnTo>
                      <a:pt x="205" y="26"/>
                    </a:lnTo>
                    <a:lnTo>
                      <a:pt x="207" y="28"/>
                    </a:lnTo>
                    <a:lnTo>
                      <a:pt x="470" y="232"/>
                    </a:lnTo>
                    <a:lnTo>
                      <a:pt x="734" y="28"/>
                    </a:lnTo>
                    <a:lnTo>
                      <a:pt x="763" y="10"/>
                    </a:lnTo>
                    <a:lnTo>
                      <a:pt x="796" y="2"/>
                    </a:lnTo>
                    <a:lnTo>
                      <a:pt x="828" y="2"/>
                    </a:lnTo>
                    <a:lnTo>
                      <a:pt x="861" y="10"/>
                    </a:lnTo>
                    <a:lnTo>
                      <a:pt x="890" y="28"/>
                    </a:lnTo>
                    <a:lnTo>
                      <a:pt x="1154" y="234"/>
                    </a:lnTo>
                    <a:lnTo>
                      <a:pt x="1417" y="28"/>
                    </a:lnTo>
                    <a:lnTo>
                      <a:pt x="1419" y="26"/>
                    </a:lnTo>
                    <a:lnTo>
                      <a:pt x="1424" y="22"/>
                    </a:lnTo>
                    <a:lnTo>
                      <a:pt x="1429" y="19"/>
                    </a:lnTo>
                    <a:lnTo>
                      <a:pt x="1434" y="16"/>
                    </a:lnTo>
                    <a:lnTo>
                      <a:pt x="1441" y="12"/>
                    </a:lnTo>
                    <a:lnTo>
                      <a:pt x="1447" y="10"/>
                    </a:lnTo>
                    <a:lnTo>
                      <a:pt x="1452" y="9"/>
                    </a:lnTo>
                    <a:lnTo>
                      <a:pt x="1459" y="7"/>
                    </a:lnTo>
                    <a:lnTo>
                      <a:pt x="1464" y="5"/>
                    </a:lnTo>
                    <a:lnTo>
                      <a:pt x="1471" y="3"/>
                    </a:lnTo>
                    <a:lnTo>
                      <a:pt x="1476" y="2"/>
                    </a:lnTo>
                    <a:lnTo>
                      <a:pt x="1483" y="2"/>
                    </a:lnTo>
                    <a:lnTo>
                      <a:pt x="1488" y="0"/>
                    </a:lnTo>
                    <a:lnTo>
                      <a:pt x="1495" y="0"/>
                    </a:lnTo>
                    <a:lnTo>
                      <a:pt x="1502" y="0"/>
                    </a:lnTo>
                    <a:lnTo>
                      <a:pt x="1507" y="2"/>
                    </a:lnTo>
                    <a:lnTo>
                      <a:pt x="1514" y="2"/>
                    </a:lnTo>
                    <a:lnTo>
                      <a:pt x="1519" y="3"/>
                    </a:lnTo>
                    <a:lnTo>
                      <a:pt x="1526" y="3"/>
                    </a:lnTo>
                    <a:lnTo>
                      <a:pt x="1529" y="5"/>
                    </a:lnTo>
                    <a:lnTo>
                      <a:pt x="1531" y="5"/>
                    </a:lnTo>
                    <a:lnTo>
                      <a:pt x="1539" y="9"/>
                    </a:lnTo>
                    <a:lnTo>
                      <a:pt x="1545" y="10"/>
                    </a:lnTo>
                    <a:lnTo>
                      <a:pt x="1550" y="12"/>
                    </a:lnTo>
                    <a:lnTo>
                      <a:pt x="1555" y="16"/>
                    </a:lnTo>
                    <a:lnTo>
                      <a:pt x="1562" y="19"/>
                    </a:lnTo>
                    <a:lnTo>
                      <a:pt x="1567" y="22"/>
                    </a:lnTo>
                    <a:lnTo>
                      <a:pt x="1572" y="26"/>
                    </a:lnTo>
                    <a:lnTo>
                      <a:pt x="1577" y="29"/>
                    </a:lnTo>
                    <a:lnTo>
                      <a:pt x="1581" y="33"/>
                    </a:lnTo>
                    <a:lnTo>
                      <a:pt x="1586" y="38"/>
                    </a:lnTo>
                    <a:lnTo>
                      <a:pt x="1589" y="41"/>
                    </a:lnTo>
                    <a:lnTo>
                      <a:pt x="1595" y="46"/>
                    </a:lnTo>
                    <a:lnTo>
                      <a:pt x="1596" y="50"/>
                    </a:lnTo>
                    <a:lnTo>
                      <a:pt x="1598" y="52"/>
                    </a:lnTo>
                    <a:lnTo>
                      <a:pt x="1601" y="57"/>
                    </a:lnTo>
                    <a:lnTo>
                      <a:pt x="1605" y="62"/>
                    </a:lnTo>
                    <a:lnTo>
                      <a:pt x="1608" y="67"/>
                    </a:lnTo>
                    <a:lnTo>
                      <a:pt x="1612" y="74"/>
                    </a:lnTo>
                    <a:lnTo>
                      <a:pt x="1614" y="79"/>
                    </a:lnTo>
                    <a:lnTo>
                      <a:pt x="1617" y="84"/>
                    </a:lnTo>
                    <a:lnTo>
                      <a:pt x="1619" y="91"/>
                    </a:lnTo>
                    <a:lnTo>
                      <a:pt x="1620" y="96"/>
                    </a:lnTo>
                    <a:lnTo>
                      <a:pt x="1620" y="103"/>
                    </a:lnTo>
                    <a:lnTo>
                      <a:pt x="1622" y="108"/>
                    </a:lnTo>
                    <a:lnTo>
                      <a:pt x="1624" y="115"/>
                    </a:lnTo>
                    <a:lnTo>
                      <a:pt x="1624" y="121"/>
                    </a:lnTo>
                    <a:lnTo>
                      <a:pt x="1624" y="127"/>
                    </a:lnTo>
                    <a:lnTo>
                      <a:pt x="1624" y="133"/>
                    </a:lnTo>
                    <a:lnTo>
                      <a:pt x="1624" y="139"/>
                    </a:lnTo>
                    <a:lnTo>
                      <a:pt x="1622" y="146"/>
                    </a:lnTo>
                    <a:lnTo>
                      <a:pt x="1622" y="151"/>
                    </a:lnTo>
                    <a:lnTo>
                      <a:pt x="1620" y="158"/>
                    </a:lnTo>
                    <a:lnTo>
                      <a:pt x="1619" y="162"/>
                    </a:lnTo>
                    <a:lnTo>
                      <a:pt x="1126" y="2004"/>
                    </a:lnTo>
                    <a:lnTo>
                      <a:pt x="1114" y="2036"/>
                    </a:lnTo>
                    <a:lnTo>
                      <a:pt x="1094" y="2062"/>
                    </a:lnTo>
                    <a:lnTo>
                      <a:pt x="1066" y="2083"/>
                    </a:lnTo>
                    <a:lnTo>
                      <a:pt x="1037" y="2095"/>
                    </a:lnTo>
                    <a:lnTo>
                      <a:pt x="1002" y="2098"/>
                    </a:lnTo>
                    <a:lnTo>
                      <a:pt x="970" y="2095"/>
                    </a:lnTo>
                    <a:lnTo>
                      <a:pt x="939" y="2081"/>
                    </a:lnTo>
                    <a:lnTo>
                      <a:pt x="913" y="2060"/>
                    </a:lnTo>
                    <a:lnTo>
                      <a:pt x="892" y="2034"/>
                    </a:lnTo>
                    <a:lnTo>
                      <a:pt x="880" y="2005"/>
                    </a:lnTo>
                    <a:lnTo>
                      <a:pt x="875" y="1973"/>
                    </a:lnTo>
                    <a:lnTo>
                      <a:pt x="880" y="1938"/>
                    </a:lnTo>
                    <a:lnTo>
                      <a:pt x="1273" y="465"/>
                    </a:lnTo>
                    <a:lnTo>
                      <a:pt x="1233" y="496"/>
                    </a:lnTo>
                    <a:lnTo>
                      <a:pt x="1204" y="515"/>
                    </a:lnTo>
                    <a:lnTo>
                      <a:pt x="1171" y="523"/>
                    </a:lnTo>
                    <a:lnTo>
                      <a:pt x="1137" y="523"/>
                    </a:lnTo>
                    <a:lnTo>
                      <a:pt x="1106" y="515"/>
                    </a:lnTo>
                    <a:lnTo>
                      <a:pt x="1075" y="496"/>
                    </a:lnTo>
                    <a:lnTo>
                      <a:pt x="811" y="291"/>
                    </a:lnTo>
                    <a:lnTo>
                      <a:pt x="550" y="496"/>
                    </a:lnTo>
                    <a:lnTo>
                      <a:pt x="526" y="511"/>
                    </a:lnTo>
                    <a:lnTo>
                      <a:pt x="498" y="522"/>
                    </a:lnTo>
                    <a:lnTo>
                      <a:pt x="470" y="523"/>
                    </a:lnTo>
                    <a:lnTo>
                      <a:pt x="443" y="522"/>
                    </a:lnTo>
                    <a:lnTo>
                      <a:pt x="417" y="511"/>
                    </a:lnTo>
                    <a:lnTo>
                      <a:pt x="391" y="496"/>
                    </a:lnTo>
                    <a:lnTo>
                      <a:pt x="352" y="465"/>
                    </a:lnTo>
                    <a:lnTo>
                      <a:pt x="746" y="1938"/>
                    </a:lnTo>
                    <a:lnTo>
                      <a:pt x="749" y="1973"/>
                    </a:lnTo>
                    <a:lnTo>
                      <a:pt x="746" y="2005"/>
                    </a:lnTo>
                    <a:lnTo>
                      <a:pt x="732" y="2034"/>
                    </a:lnTo>
                    <a:lnTo>
                      <a:pt x="713" y="2060"/>
                    </a:lnTo>
                    <a:lnTo>
                      <a:pt x="686" y="2081"/>
                    </a:lnTo>
                    <a:lnTo>
                      <a:pt x="655" y="2095"/>
                    </a:lnTo>
                    <a:lnTo>
                      <a:pt x="622" y="2098"/>
                    </a:lnTo>
                    <a:lnTo>
                      <a:pt x="589" y="2095"/>
                    </a:lnTo>
                    <a:lnTo>
                      <a:pt x="558" y="2083"/>
                    </a:lnTo>
                    <a:lnTo>
                      <a:pt x="532" y="2062"/>
                    </a:lnTo>
                    <a:lnTo>
                      <a:pt x="512" y="2036"/>
                    </a:lnTo>
                    <a:lnTo>
                      <a:pt x="498" y="2004"/>
                    </a:lnTo>
                    <a:lnTo>
                      <a:pt x="6" y="162"/>
                    </a:lnTo>
                    <a:lnTo>
                      <a:pt x="4" y="158"/>
                    </a:lnTo>
                    <a:lnTo>
                      <a:pt x="4" y="151"/>
                    </a:lnTo>
                    <a:lnTo>
                      <a:pt x="2" y="146"/>
                    </a:lnTo>
                    <a:lnTo>
                      <a:pt x="2" y="139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1"/>
                    </a:lnTo>
                    <a:lnTo>
                      <a:pt x="2" y="115"/>
                    </a:lnTo>
                    <a:lnTo>
                      <a:pt x="2" y="108"/>
                    </a:lnTo>
                    <a:lnTo>
                      <a:pt x="4" y="103"/>
                    </a:lnTo>
                    <a:lnTo>
                      <a:pt x="6" y="96"/>
                    </a:lnTo>
                    <a:lnTo>
                      <a:pt x="7" y="91"/>
                    </a:lnTo>
                    <a:lnTo>
                      <a:pt x="9" y="84"/>
                    </a:lnTo>
                    <a:lnTo>
                      <a:pt x="11" y="79"/>
                    </a:lnTo>
                    <a:lnTo>
                      <a:pt x="12" y="74"/>
                    </a:lnTo>
                    <a:lnTo>
                      <a:pt x="16" y="67"/>
                    </a:lnTo>
                    <a:lnTo>
                      <a:pt x="19" y="62"/>
                    </a:lnTo>
                    <a:lnTo>
                      <a:pt x="23" y="57"/>
                    </a:lnTo>
                    <a:lnTo>
                      <a:pt x="26" y="52"/>
                    </a:lnTo>
                    <a:lnTo>
                      <a:pt x="28" y="50"/>
                    </a:lnTo>
                    <a:lnTo>
                      <a:pt x="30" y="46"/>
                    </a:lnTo>
                    <a:lnTo>
                      <a:pt x="35" y="41"/>
                    </a:lnTo>
                    <a:lnTo>
                      <a:pt x="38" y="38"/>
                    </a:lnTo>
                    <a:lnTo>
                      <a:pt x="43" y="33"/>
                    </a:lnTo>
                    <a:lnTo>
                      <a:pt x="49" y="29"/>
                    </a:lnTo>
                    <a:lnTo>
                      <a:pt x="54" y="26"/>
                    </a:lnTo>
                    <a:lnTo>
                      <a:pt x="59" y="22"/>
                    </a:lnTo>
                    <a:lnTo>
                      <a:pt x="64" y="19"/>
                    </a:lnTo>
                    <a:lnTo>
                      <a:pt x="69" y="16"/>
                    </a:lnTo>
                    <a:lnTo>
                      <a:pt x="74" y="12"/>
                    </a:lnTo>
                    <a:lnTo>
                      <a:pt x="81" y="10"/>
                    </a:lnTo>
                    <a:lnTo>
                      <a:pt x="87" y="9"/>
                    </a:lnTo>
                    <a:lnTo>
                      <a:pt x="93" y="5"/>
                    </a:lnTo>
                    <a:lnTo>
                      <a:pt x="95" y="5"/>
                    </a:lnTo>
                    <a:lnTo>
                      <a:pt x="99" y="3"/>
                    </a:lnTo>
                    <a:lnTo>
                      <a:pt x="105" y="3"/>
                    </a:lnTo>
                    <a:lnTo>
                      <a:pt x="111" y="2"/>
                    </a:lnTo>
                    <a:lnTo>
                      <a:pt x="118" y="2"/>
                    </a:lnTo>
                    <a:lnTo>
                      <a:pt x="124" y="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</p:grpSp>
        <p:cxnSp>
          <p:nvCxnSpPr>
            <p:cNvPr id="9" name="88 Conector recto"/>
            <p:cNvCxnSpPr/>
            <p:nvPr/>
          </p:nvCxnSpPr>
          <p:spPr>
            <a:xfrm>
              <a:off x="16676890" y="7375219"/>
              <a:ext cx="0" cy="1121064"/>
            </a:xfrm>
            <a:prstGeom prst="line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0" name="95 Grupo"/>
            <p:cNvGrpSpPr>
              <a:grpSpLocks noChangeAspect="1"/>
            </p:cNvGrpSpPr>
            <p:nvPr/>
          </p:nvGrpSpPr>
          <p:grpSpPr>
            <a:xfrm>
              <a:off x="15352141" y="5250390"/>
              <a:ext cx="2650073" cy="1738433"/>
              <a:chOff x="9447213" y="5027613"/>
              <a:chExt cx="4660900" cy="3057525"/>
            </a:xfrm>
            <a:solidFill>
              <a:srgbClr val="18272A"/>
            </a:solidFill>
          </p:grpSpPr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13133388" y="6870701"/>
                <a:ext cx="974725" cy="119063"/>
              </a:xfrm>
              <a:custGeom>
                <a:avLst/>
                <a:gdLst>
                  <a:gd name="T0" fmla="*/ 36 w 614"/>
                  <a:gd name="T1" fmla="*/ 0 h 75"/>
                  <a:gd name="T2" fmla="*/ 579 w 614"/>
                  <a:gd name="T3" fmla="*/ 0 h 75"/>
                  <a:gd name="T4" fmla="*/ 593 w 614"/>
                  <a:gd name="T5" fmla="*/ 3 h 75"/>
                  <a:gd name="T6" fmla="*/ 604 w 614"/>
                  <a:gd name="T7" fmla="*/ 10 h 75"/>
                  <a:gd name="T8" fmla="*/ 610 w 614"/>
                  <a:gd name="T9" fmla="*/ 20 h 75"/>
                  <a:gd name="T10" fmla="*/ 614 w 614"/>
                  <a:gd name="T11" fmla="*/ 31 h 75"/>
                  <a:gd name="T12" fmla="*/ 614 w 614"/>
                  <a:gd name="T13" fmla="*/ 44 h 75"/>
                  <a:gd name="T14" fmla="*/ 610 w 614"/>
                  <a:gd name="T15" fmla="*/ 55 h 75"/>
                  <a:gd name="T16" fmla="*/ 604 w 614"/>
                  <a:gd name="T17" fmla="*/ 65 h 75"/>
                  <a:gd name="T18" fmla="*/ 593 w 614"/>
                  <a:gd name="T19" fmla="*/ 72 h 75"/>
                  <a:gd name="T20" fmla="*/ 579 w 614"/>
                  <a:gd name="T21" fmla="*/ 75 h 75"/>
                  <a:gd name="T22" fmla="*/ 36 w 614"/>
                  <a:gd name="T23" fmla="*/ 75 h 75"/>
                  <a:gd name="T24" fmla="*/ 21 w 614"/>
                  <a:gd name="T25" fmla="*/ 72 h 75"/>
                  <a:gd name="T26" fmla="*/ 10 w 614"/>
                  <a:gd name="T27" fmla="*/ 65 h 75"/>
                  <a:gd name="T28" fmla="*/ 4 w 614"/>
                  <a:gd name="T29" fmla="*/ 55 h 75"/>
                  <a:gd name="T30" fmla="*/ 0 w 614"/>
                  <a:gd name="T31" fmla="*/ 44 h 75"/>
                  <a:gd name="T32" fmla="*/ 0 w 614"/>
                  <a:gd name="T33" fmla="*/ 31 h 75"/>
                  <a:gd name="T34" fmla="*/ 4 w 614"/>
                  <a:gd name="T35" fmla="*/ 20 h 75"/>
                  <a:gd name="T36" fmla="*/ 10 w 614"/>
                  <a:gd name="T37" fmla="*/ 10 h 75"/>
                  <a:gd name="T38" fmla="*/ 21 w 614"/>
                  <a:gd name="T39" fmla="*/ 3 h 75"/>
                  <a:gd name="T40" fmla="*/ 36 w 614"/>
                  <a:gd name="T4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14" h="75">
                    <a:moveTo>
                      <a:pt x="36" y="0"/>
                    </a:moveTo>
                    <a:lnTo>
                      <a:pt x="579" y="0"/>
                    </a:lnTo>
                    <a:lnTo>
                      <a:pt x="593" y="3"/>
                    </a:lnTo>
                    <a:lnTo>
                      <a:pt x="604" y="10"/>
                    </a:lnTo>
                    <a:lnTo>
                      <a:pt x="610" y="20"/>
                    </a:lnTo>
                    <a:lnTo>
                      <a:pt x="614" y="31"/>
                    </a:lnTo>
                    <a:lnTo>
                      <a:pt x="614" y="44"/>
                    </a:lnTo>
                    <a:lnTo>
                      <a:pt x="610" y="55"/>
                    </a:lnTo>
                    <a:lnTo>
                      <a:pt x="604" y="65"/>
                    </a:lnTo>
                    <a:lnTo>
                      <a:pt x="593" y="72"/>
                    </a:lnTo>
                    <a:lnTo>
                      <a:pt x="579" y="75"/>
                    </a:lnTo>
                    <a:lnTo>
                      <a:pt x="36" y="75"/>
                    </a:lnTo>
                    <a:lnTo>
                      <a:pt x="21" y="72"/>
                    </a:lnTo>
                    <a:lnTo>
                      <a:pt x="10" y="65"/>
                    </a:lnTo>
                    <a:lnTo>
                      <a:pt x="4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4" y="20"/>
                    </a:lnTo>
                    <a:lnTo>
                      <a:pt x="10" y="10"/>
                    </a:lnTo>
                    <a:lnTo>
                      <a:pt x="21" y="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12950826" y="5951538"/>
                <a:ext cx="566738" cy="354013"/>
              </a:xfrm>
              <a:custGeom>
                <a:avLst/>
                <a:gdLst>
                  <a:gd name="T0" fmla="*/ 313 w 357"/>
                  <a:gd name="T1" fmla="*/ 0 h 223"/>
                  <a:gd name="T2" fmla="*/ 327 w 357"/>
                  <a:gd name="T3" fmla="*/ 0 h 223"/>
                  <a:gd name="T4" fmla="*/ 338 w 357"/>
                  <a:gd name="T5" fmla="*/ 5 h 223"/>
                  <a:gd name="T6" fmla="*/ 347 w 357"/>
                  <a:gd name="T7" fmla="*/ 14 h 223"/>
                  <a:gd name="T8" fmla="*/ 353 w 357"/>
                  <a:gd name="T9" fmla="*/ 25 h 223"/>
                  <a:gd name="T10" fmla="*/ 357 w 357"/>
                  <a:gd name="T11" fmla="*/ 36 h 223"/>
                  <a:gd name="T12" fmla="*/ 356 w 357"/>
                  <a:gd name="T13" fmla="*/ 48 h 223"/>
                  <a:gd name="T14" fmla="*/ 350 w 357"/>
                  <a:gd name="T15" fmla="*/ 60 h 223"/>
                  <a:gd name="T16" fmla="*/ 338 w 357"/>
                  <a:gd name="T17" fmla="*/ 68 h 223"/>
                  <a:gd name="T18" fmla="*/ 57 w 357"/>
                  <a:gd name="T19" fmla="*/ 218 h 223"/>
                  <a:gd name="T20" fmla="*/ 44 w 357"/>
                  <a:gd name="T21" fmla="*/ 223 h 223"/>
                  <a:gd name="T22" fmla="*/ 30 w 357"/>
                  <a:gd name="T23" fmla="*/ 222 h 223"/>
                  <a:gd name="T24" fmla="*/ 19 w 357"/>
                  <a:gd name="T25" fmla="*/ 217 h 223"/>
                  <a:gd name="T26" fmla="*/ 10 w 357"/>
                  <a:gd name="T27" fmla="*/ 208 h 223"/>
                  <a:gd name="T28" fmla="*/ 4 w 357"/>
                  <a:gd name="T29" fmla="*/ 197 h 223"/>
                  <a:gd name="T30" fmla="*/ 0 w 357"/>
                  <a:gd name="T31" fmla="*/ 186 h 223"/>
                  <a:gd name="T32" fmla="*/ 1 w 357"/>
                  <a:gd name="T33" fmla="*/ 173 h 223"/>
                  <a:gd name="T34" fmla="*/ 8 w 357"/>
                  <a:gd name="T35" fmla="*/ 162 h 223"/>
                  <a:gd name="T36" fmla="*/ 19 w 357"/>
                  <a:gd name="T37" fmla="*/ 153 h 223"/>
                  <a:gd name="T38" fmla="*/ 300 w 357"/>
                  <a:gd name="T39" fmla="*/ 4 h 223"/>
                  <a:gd name="T40" fmla="*/ 313 w 357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7" h="223">
                    <a:moveTo>
                      <a:pt x="313" y="0"/>
                    </a:moveTo>
                    <a:lnTo>
                      <a:pt x="327" y="0"/>
                    </a:lnTo>
                    <a:lnTo>
                      <a:pt x="338" y="5"/>
                    </a:lnTo>
                    <a:lnTo>
                      <a:pt x="347" y="14"/>
                    </a:lnTo>
                    <a:lnTo>
                      <a:pt x="353" y="25"/>
                    </a:lnTo>
                    <a:lnTo>
                      <a:pt x="357" y="36"/>
                    </a:lnTo>
                    <a:lnTo>
                      <a:pt x="356" y="48"/>
                    </a:lnTo>
                    <a:lnTo>
                      <a:pt x="350" y="60"/>
                    </a:lnTo>
                    <a:lnTo>
                      <a:pt x="338" y="68"/>
                    </a:lnTo>
                    <a:lnTo>
                      <a:pt x="57" y="218"/>
                    </a:lnTo>
                    <a:lnTo>
                      <a:pt x="44" y="223"/>
                    </a:lnTo>
                    <a:lnTo>
                      <a:pt x="30" y="222"/>
                    </a:lnTo>
                    <a:lnTo>
                      <a:pt x="19" y="217"/>
                    </a:lnTo>
                    <a:lnTo>
                      <a:pt x="10" y="208"/>
                    </a:lnTo>
                    <a:lnTo>
                      <a:pt x="4" y="197"/>
                    </a:lnTo>
                    <a:lnTo>
                      <a:pt x="0" y="186"/>
                    </a:lnTo>
                    <a:lnTo>
                      <a:pt x="1" y="173"/>
                    </a:lnTo>
                    <a:lnTo>
                      <a:pt x="8" y="162"/>
                    </a:lnTo>
                    <a:lnTo>
                      <a:pt x="19" y="153"/>
                    </a:lnTo>
                    <a:lnTo>
                      <a:pt x="300" y="4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11745913" y="5027613"/>
                <a:ext cx="119063" cy="565150"/>
              </a:xfrm>
              <a:custGeom>
                <a:avLst/>
                <a:gdLst>
                  <a:gd name="T0" fmla="*/ 44 w 75"/>
                  <a:gd name="T1" fmla="*/ 0 h 356"/>
                  <a:gd name="T2" fmla="*/ 56 w 75"/>
                  <a:gd name="T3" fmla="*/ 4 h 356"/>
                  <a:gd name="T4" fmla="*/ 66 w 75"/>
                  <a:gd name="T5" fmla="*/ 11 h 356"/>
                  <a:gd name="T6" fmla="*/ 72 w 75"/>
                  <a:gd name="T7" fmla="*/ 21 h 356"/>
                  <a:gd name="T8" fmla="*/ 75 w 75"/>
                  <a:gd name="T9" fmla="*/ 36 h 356"/>
                  <a:gd name="T10" fmla="*/ 75 w 75"/>
                  <a:gd name="T11" fmla="*/ 320 h 356"/>
                  <a:gd name="T12" fmla="*/ 72 w 75"/>
                  <a:gd name="T13" fmla="*/ 335 h 356"/>
                  <a:gd name="T14" fmla="*/ 66 w 75"/>
                  <a:gd name="T15" fmla="*/ 345 h 356"/>
                  <a:gd name="T16" fmla="*/ 56 w 75"/>
                  <a:gd name="T17" fmla="*/ 352 h 356"/>
                  <a:gd name="T18" fmla="*/ 44 w 75"/>
                  <a:gd name="T19" fmla="*/ 356 h 356"/>
                  <a:gd name="T20" fmla="*/ 31 w 75"/>
                  <a:gd name="T21" fmla="*/ 356 h 356"/>
                  <a:gd name="T22" fmla="*/ 20 w 75"/>
                  <a:gd name="T23" fmla="*/ 352 h 356"/>
                  <a:gd name="T24" fmla="*/ 10 w 75"/>
                  <a:gd name="T25" fmla="*/ 345 h 356"/>
                  <a:gd name="T26" fmla="*/ 4 w 75"/>
                  <a:gd name="T27" fmla="*/ 335 h 356"/>
                  <a:gd name="T28" fmla="*/ 0 w 75"/>
                  <a:gd name="T29" fmla="*/ 320 h 356"/>
                  <a:gd name="T30" fmla="*/ 0 w 75"/>
                  <a:gd name="T31" fmla="*/ 36 h 356"/>
                  <a:gd name="T32" fmla="*/ 4 w 75"/>
                  <a:gd name="T33" fmla="*/ 21 h 356"/>
                  <a:gd name="T34" fmla="*/ 10 w 75"/>
                  <a:gd name="T35" fmla="*/ 11 h 356"/>
                  <a:gd name="T36" fmla="*/ 20 w 75"/>
                  <a:gd name="T37" fmla="*/ 4 h 356"/>
                  <a:gd name="T38" fmla="*/ 31 w 75"/>
                  <a:gd name="T39" fmla="*/ 0 h 356"/>
                  <a:gd name="T40" fmla="*/ 44 w 75"/>
                  <a:gd name="T41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5" h="356">
                    <a:moveTo>
                      <a:pt x="44" y="0"/>
                    </a:moveTo>
                    <a:lnTo>
                      <a:pt x="56" y="4"/>
                    </a:lnTo>
                    <a:lnTo>
                      <a:pt x="66" y="11"/>
                    </a:lnTo>
                    <a:lnTo>
                      <a:pt x="72" y="21"/>
                    </a:lnTo>
                    <a:lnTo>
                      <a:pt x="75" y="36"/>
                    </a:lnTo>
                    <a:lnTo>
                      <a:pt x="75" y="320"/>
                    </a:lnTo>
                    <a:lnTo>
                      <a:pt x="72" y="335"/>
                    </a:lnTo>
                    <a:lnTo>
                      <a:pt x="66" y="345"/>
                    </a:lnTo>
                    <a:lnTo>
                      <a:pt x="56" y="352"/>
                    </a:lnTo>
                    <a:lnTo>
                      <a:pt x="44" y="356"/>
                    </a:lnTo>
                    <a:lnTo>
                      <a:pt x="31" y="356"/>
                    </a:lnTo>
                    <a:lnTo>
                      <a:pt x="20" y="352"/>
                    </a:lnTo>
                    <a:lnTo>
                      <a:pt x="10" y="345"/>
                    </a:lnTo>
                    <a:lnTo>
                      <a:pt x="4" y="335"/>
                    </a:lnTo>
                    <a:lnTo>
                      <a:pt x="0" y="320"/>
                    </a:lnTo>
                    <a:lnTo>
                      <a:pt x="0" y="36"/>
                    </a:lnTo>
                    <a:lnTo>
                      <a:pt x="4" y="21"/>
                    </a:lnTo>
                    <a:lnTo>
                      <a:pt x="10" y="11"/>
                    </a:lnTo>
                    <a:lnTo>
                      <a:pt x="20" y="4"/>
                    </a:lnTo>
                    <a:lnTo>
                      <a:pt x="31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10002838" y="5735638"/>
                <a:ext cx="636588" cy="517525"/>
              </a:xfrm>
              <a:custGeom>
                <a:avLst/>
                <a:gdLst>
                  <a:gd name="T0" fmla="*/ 39 w 401"/>
                  <a:gd name="T1" fmla="*/ 0 h 326"/>
                  <a:gd name="T2" fmla="*/ 53 w 401"/>
                  <a:gd name="T3" fmla="*/ 2 h 326"/>
                  <a:gd name="T4" fmla="*/ 66 w 401"/>
                  <a:gd name="T5" fmla="*/ 8 h 326"/>
                  <a:gd name="T6" fmla="*/ 389 w 401"/>
                  <a:gd name="T7" fmla="*/ 263 h 326"/>
                  <a:gd name="T8" fmla="*/ 398 w 401"/>
                  <a:gd name="T9" fmla="*/ 274 h 326"/>
                  <a:gd name="T10" fmla="*/ 401 w 401"/>
                  <a:gd name="T11" fmla="*/ 286 h 326"/>
                  <a:gd name="T12" fmla="*/ 400 w 401"/>
                  <a:gd name="T13" fmla="*/ 297 h 326"/>
                  <a:gd name="T14" fmla="*/ 394 w 401"/>
                  <a:gd name="T15" fmla="*/ 308 h 326"/>
                  <a:gd name="T16" fmla="*/ 385 w 401"/>
                  <a:gd name="T17" fmla="*/ 317 h 326"/>
                  <a:gd name="T18" fmla="*/ 374 w 401"/>
                  <a:gd name="T19" fmla="*/ 323 h 326"/>
                  <a:gd name="T20" fmla="*/ 362 w 401"/>
                  <a:gd name="T21" fmla="*/ 326 h 326"/>
                  <a:gd name="T22" fmla="*/ 348 w 401"/>
                  <a:gd name="T23" fmla="*/ 323 h 326"/>
                  <a:gd name="T24" fmla="*/ 335 w 401"/>
                  <a:gd name="T25" fmla="*/ 317 h 326"/>
                  <a:gd name="T26" fmla="*/ 13 w 401"/>
                  <a:gd name="T27" fmla="*/ 62 h 326"/>
                  <a:gd name="T28" fmla="*/ 3 w 401"/>
                  <a:gd name="T29" fmla="*/ 51 h 326"/>
                  <a:gd name="T30" fmla="*/ 0 w 401"/>
                  <a:gd name="T31" fmla="*/ 40 h 326"/>
                  <a:gd name="T32" fmla="*/ 1 w 401"/>
                  <a:gd name="T33" fmla="*/ 28 h 326"/>
                  <a:gd name="T34" fmla="*/ 7 w 401"/>
                  <a:gd name="T35" fmla="*/ 17 h 326"/>
                  <a:gd name="T36" fmla="*/ 16 w 401"/>
                  <a:gd name="T37" fmla="*/ 8 h 326"/>
                  <a:gd name="T38" fmla="*/ 27 w 401"/>
                  <a:gd name="T39" fmla="*/ 2 h 326"/>
                  <a:gd name="T40" fmla="*/ 39 w 401"/>
                  <a:gd name="T4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1" h="326">
                    <a:moveTo>
                      <a:pt x="39" y="0"/>
                    </a:moveTo>
                    <a:lnTo>
                      <a:pt x="53" y="2"/>
                    </a:lnTo>
                    <a:lnTo>
                      <a:pt x="66" y="8"/>
                    </a:lnTo>
                    <a:lnTo>
                      <a:pt x="389" y="263"/>
                    </a:lnTo>
                    <a:lnTo>
                      <a:pt x="398" y="274"/>
                    </a:lnTo>
                    <a:lnTo>
                      <a:pt x="401" y="286"/>
                    </a:lnTo>
                    <a:lnTo>
                      <a:pt x="400" y="297"/>
                    </a:lnTo>
                    <a:lnTo>
                      <a:pt x="394" y="308"/>
                    </a:lnTo>
                    <a:lnTo>
                      <a:pt x="385" y="317"/>
                    </a:lnTo>
                    <a:lnTo>
                      <a:pt x="374" y="323"/>
                    </a:lnTo>
                    <a:lnTo>
                      <a:pt x="362" y="326"/>
                    </a:lnTo>
                    <a:lnTo>
                      <a:pt x="348" y="323"/>
                    </a:lnTo>
                    <a:lnTo>
                      <a:pt x="335" y="317"/>
                    </a:lnTo>
                    <a:lnTo>
                      <a:pt x="13" y="62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1" y="28"/>
                    </a:lnTo>
                    <a:lnTo>
                      <a:pt x="7" y="17"/>
                    </a:lnTo>
                    <a:lnTo>
                      <a:pt x="16" y="8"/>
                    </a:lnTo>
                    <a:lnTo>
                      <a:pt x="27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12950826" y="7635876"/>
                <a:ext cx="566738" cy="354013"/>
              </a:xfrm>
              <a:custGeom>
                <a:avLst/>
                <a:gdLst>
                  <a:gd name="T0" fmla="*/ 44 w 357"/>
                  <a:gd name="T1" fmla="*/ 0 h 223"/>
                  <a:gd name="T2" fmla="*/ 57 w 357"/>
                  <a:gd name="T3" fmla="*/ 4 h 223"/>
                  <a:gd name="T4" fmla="*/ 338 w 357"/>
                  <a:gd name="T5" fmla="*/ 155 h 223"/>
                  <a:gd name="T6" fmla="*/ 350 w 357"/>
                  <a:gd name="T7" fmla="*/ 164 h 223"/>
                  <a:gd name="T8" fmla="*/ 356 w 357"/>
                  <a:gd name="T9" fmla="*/ 174 h 223"/>
                  <a:gd name="T10" fmla="*/ 357 w 357"/>
                  <a:gd name="T11" fmla="*/ 186 h 223"/>
                  <a:gd name="T12" fmla="*/ 353 w 357"/>
                  <a:gd name="T13" fmla="*/ 199 h 223"/>
                  <a:gd name="T14" fmla="*/ 347 w 357"/>
                  <a:gd name="T15" fmla="*/ 208 h 223"/>
                  <a:gd name="T16" fmla="*/ 338 w 357"/>
                  <a:gd name="T17" fmla="*/ 217 h 223"/>
                  <a:gd name="T18" fmla="*/ 327 w 357"/>
                  <a:gd name="T19" fmla="*/ 222 h 223"/>
                  <a:gd name="T20" fmla="*/ 313 w 357"/>
                  <a:gd name="T21" fmla="*/ 223 h 223"/>
                  <a:gd name="T22" fmla="*/ 300 w 357"/>
                  <a:gd name="T23" fmla="*/ 218 h 223"/>
                  <a:gd name="T24" fmla="*/ 19 w 357"/>
                  <a:gd name="T25" fmla="*/ 69 h 223"/>
                  <a:gd name="T26" fmla="*/ 8 w 357"/>
                  <a:gd name="T27" fmla="*/ 60 h 223"/>
                  <a:gd name="T28" fmla="*/ 1 w 357"/>
                  <a:gd name="T29" fmla="*/ 49 h 223"/>
                  <a:gd name="T30" fmla="*/ 0 w 357"/>
                  <a:gd name="T31" fmla="*/ 37 h 223"/>
                  <a:gd name="T32" fmla="*/ 4 w 357"/>
                  <a:gd name="T33" fmla="*/ 25 h 223"/>
                  <a:gd name="T34" fmla="*/ 10 w 357"/>
                  <a:gd name="T35" fmla="*/ 15 h 223"/>
                  <a:gd name="T36" fmla="*/ 19 w 357"/>
                  <a:gd name="T37" fmla="*/ 6 h 223"/>
                  <a:gd name="T38" fmla="*/ 30 w 357"/>
                  <a:gd name="T39" fmla="*/ 1 h 223"/>
                  <a:gd name="T40" fmla="*/ 44 w 357"/>
                  <a:gd name="T41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7" h="223">
                    <a:moveTo>
                      <a:pt x="44" y="0"/>
                    </a:moveTo>
                    <a:lnTo>
                      <a:pt x="57" y="4"/>
                    </a:lnTo>
                    <a:lnTo>
                      <a:pt x="338" y="155"/>
                    </a:lnTo>
                    <a:lnTo>
                      <a:pt x="350" y="164"/>
                    </a:lnTo>
                    <a:lnTo>
                      <a:pt x="356" y="174"/>
                    </a:lnTo>
                    <a:lnTo>
                      <a:pt x="357" y="186"/>
                    </a:lnTo>
                    <a:lnTo>
                      <a:pt x="353" y="199"/>
                    </a:lnTo>
                    <a:lnTo>
                      <a:pt x="347" y="208"/>
                    </a:lnTo>
                    <a:lnTo>
                      <a:pt x="338" y="217"/>
                    </a:lnTo>
                    <a:lnTo>
                      <a:pt x="327" y="222"/>
                    </a:lnTo>
                    <a:lnTo>
                      <a:pt x="313" y="223"/>
                    </a:lnTo>
                    <a:lnTo>
                      <a:pt x="300" y="218"/>
                    </a:lnTo>
                    <a:lnTo>
                      <a:pt x="19" y="69"/>
                    </a:lnTo>
                    <a:lnTo>
                      <a:pt x="8" y="60"/>
                    </a:lnTo>
                    <a:lnTo>
                      <a:pt x="1" y="49"/>
                    </a:lnTo>
                    <a:lnTo>
                      <a:pt x="0" y="37"/>
                    </a:lnTo>
                    <a:lnTo>
                      <a:pt x="4" y="25"/>
                    </a:lnTo>
                    <a:lnTo>
                      <a:pt x="10" y="15"/>
                    </a:lnTo>
                    <a:lnTo>
                      <a:pt x="19" y="6"/>
                    </a:lnTo>
                    <a:lnTo>
                      <a:pt x="30" y="1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6" name="Freeform 19"/>
              <p:cNvSpPr>
                <a:spLocks/>
              </p:cNvSpPr>
              <p:nvPr/>
            </p:nvSpPr>
            <p:spPr bwMode="auto">
              <a:xfrm>
                <a:off x="9883776" y="7570788"/>
                <a:ext cx="638175" cy="514350"/>
              </a:xfrm>
              <a:custGeom>
                <a:avLst/>
                <a:gdLst>
                  <a:gd name="T0" fmla="*/ 362 w 402"/>
                  <a:gd name="T1" fmla="*/ 0 h 324"/>
                  <a:gd name="T2" fmla="*/ 374 w 402"/>
                  <a:gd name="T3" fmla="*/ 2 h 324"/>
                  <a:gd name="T4" fmla="*/ 385 w 402"/>
                  <a:gd name="T5" fmla="*/ 9 h 324"/>
                  <a:gd name="T6" fmla="*/ 394 w 402"/>
                  <a:gd name="T7" fmla="*/ 17 h 324"/>
                  <a:gd name="T8" fmla="*/ 400 w 402"/>
                  <a:gd name="T9" fmla="*/ 27 h 324"/>
                  <a:gd name="T10" fmla="*/ 402 w 402"/>
                  <a:gd name="T11" fmla="*/ 38 h 324"/>
                  <a:gd name="T12" fmla="*/ 398 w 402"/>
                  <a:gd name="T13" fmla="*/ 50 h 324"/>
                  <a:gd name="T14" fmla="*/ 388 w 402"/>
                  <a:gd name="T15" fmla="*/ 61 h 324"/>
                  <a:gd name="T16" fmla="*/ 66 w 402"/>
                  <a:gd name="T17" fmla="*/ 316 h 324"/>
                  <a:gd name="T18" fmla="*/ 53 w 402"/>
                  <a:gd name="T19" fmla="*/ 323 h 324"/>
                  <a:gd name="T20" fmla="*/ 40 w 402"/>
                  <a:gd name="T21" fmla="*/ 324 h 324"/>
                  <a:gd name="T22" fmla="*/ 27 w 402"/>
                  <a:gd name="T23" fmla="*/ 322 h 324"/>
                  <a:gd name="T24" fmla="*/ 16 w 402"/>
                  <a:gd name="T25" fmla="*/ 316 h 324"/>
                  <a:gd name="T26" fmla="*/ 7 w 402"/>
                  <a:gd name="T27" fmla="*/ 307 h 324"/>
                  <a:gd name="T28" fmla="*/ 1 w 402"/>
                  <a:gd name="T29" fmla="*/ 297 h 324"/>
                  <a:gd name="T30" fmla="*/ 0 w 402"/>
                  <a:gd name="T31" fmla="*/ 286 h 324"/>
                  <a:gd name="T32" fmla="*/ 3 w 402"/>
                  <a:gd name="T33" fmla="*/ 273 h 324"/>
                  <a:gd name="T34" fmla="*/ 13 w 402"/>
                  <a:gd name="T35" fmla="*/ 263 h 324"/>
                  <a:gd name="T36" fmla="*/ 335 w 402"/>
                  <a:gd name="T37" fmla="*/ 9 h 324"/>
                  <a:gd name="T38" fmla="*/ 348 w 402"/>
                  <a:gd name="T39" fmla="*/ 1 h 324"/>
                  <a:gd name="T40" fmla="*/ 362 w 402"/>
                  <a:gd name="T41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2" h="324">
                    <a:moveTo>
                      <a:pt x="362" y="0"/>
                    </a:moveTo>
                    <a:lnTo>
                      <a:pt x="374" y="2"/>
                    </a:lnTo>
                    <a:lnTo>
                      <a:pt x="385" y="9"/>
                    </a:lnTo>
                    <a:lnTo>
                      <a:pt x="394" y="17"/>
                    </a:lnTo>
                    <a:lnTo>
                      <a:pt x="400" y="27"/>
                    </a:lnTo>
                    <a:lnTo>
                      <a:pt x="402" y="38"/>
                    </a:lnTo>
                    <a:lnTo>
                      <a:pt x="398" y="50"/>
                    </a:lnTo>
                    <a:lnTo>
                      <a:pt x="388" y="61"/>
                    </a:lnTo>
                    <a:lnTo>
                      <a:pt x="66" y="316"/>
                    </a:lnTo>
                    <a:lnTo>
                      <a:pt x="53" y="323"/>
                    </a:lnTo>
                    <a:lnTo>
                      <a:pt x="40" y="324"/>
                    </a:lnTo>
                    <a:lnTo>
                      <a:pt x="27" y="322"/>
                    </a:lnTo>
                    <a:lnTo>
                      <a:pt x="16" y="316"/>
                    </a:lnTo>
                    <a:lnTo>
                      <a:pt x="7" y="307"/>
                    </a:lnTo>
                    <a:lnTo>
                      <a:pt x="1" y="297"/>
                    </a:lnTo>
                    <a:lnTo>
                      <a:pt x="0" y="286"/>
                    </a:lnTo>
                    <a:lnTo>
                      <a:pt x="3" y="273"/>
                    </a:lnTo>
                    <a:lnTo>
                      <a:pt x="13" y="263"/>
                    </a:lnTo>
                    <a:lnTo>
                      <a:pt x="335" y="9"/>
                    </a:lnTo>
                    <a:lnTo>
                      <a:pt x="348" y="1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9447213" y="6781801"/>
                <a:ext cx="1035050" cy="238125"/>
              </a:xfrm>
              <a:custGeom>
                <a:avLst/>
                <a:gdLst>
                  <a:gd name="T0" fmla="*/ 35 w 652"/>
                  <a:gd name="T1" fmla="*/ 0 h 150"/>
                  <a:gd name="T2" fmla="*/ 617 w 652"/>
                  <a:gd name="T3" fmla="*/ 75 h 150"/>
                  <a:gd name="T4" fmla="*/ 630 w 652"/>
                  <a:gd name="T5" fmla="*/ 79 h 150"/>
                  <a:gd name="T6" fmla="*/ 640 w 652"/>
                  <a:gd name="T7" fmla="*/ 87 h 150"/>
                  <a:gd name="T8" fmla="*/ 648 w 652"/>
                  <a:gd name="T9" fmla="*/ 99 h 150"/>
                  <a:gd name="T10" fmla="*/ 652 w 652"/>
                  <a:gd name="T11" fmla="*/ 111 h 150"/>
                  <a:gd name="T12" fmla="*/ 652 w 652"/>
                  <a:gd name="T13" fmla="*/ 122 h 150"/>
                  <a:gd name="T14" fmla="*/ 648 w 652"/>
                  <a:gd name="T15" fmla="*/ 135 h 150"/>
                  <a:gd name="T16" fmla="*/ 640 w 652"/>
                  <a:gd name="T17" fmla="*/ 143 h 150"/>
                  <a:gd name="T18" fmla="*/ 630 w 652"/>
                  <a:gd name="T19" fmla="*/ 148 h 150"/>
                  <a:gd name="T20" fmla="*/ 617 w 652"/>
                  <a:gd name="T21" fmla="*/ 150 h 150"/>
                  <a:gd name="T22" fmla="*/ 35 w 652"/>
                  <a:gd name="T23" fmla="*/ 75 h 150"/>
                  <a:gd name="T24" fmla="*/ 21 w 652"/>
                  <a:gd name="T25" fmla="*/ 70 h 150"/>
                  <a:gd name="T26" fmla="*/ 11 w 652"/>
                  <a:gd name="T27" fmla="*/ 62 h 150"/>
                  <a:gd name="T28" fmla="*/ 4 w 652"/>
                  <a:gd name="T29" fmla="*/ 51 h 150"/>
                  <a:gd name="T30" fmla="*/ 0 w 652"/>
                  <a:gd name="T31" fmla="*/ 39 h 150"/>
                  <a:gd name="T32" fmla="*/ 0 w 652"/>
                  <a:gd name="T33" fmla="*/ 26 h 150"/>
                  <a:gd name="T34" fmla="*/ 4 w 652"/>
                  <a:gd name="T35" fmla="*/ 15 h 150"/>
                  <a:gd name="T36" fmla="*/ 11 w 652"/>
                  <a:gd name="T37" fmla="*/ 6 h 150"/>
                  <a:gd name="T38" fmla="*/ 21 w 652"/>
                  <a:gd name="T39" fmla="*/ 1 h 150"/>
                  <a:gd name="T40" fmla="*/ 35 w 652"/>
                  <a:gd name="T4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2" h="150">
                    <a:moveTo>
                      <a:pt x="35" y="0"/>
                    </a:moveTo>
                    <a:lnTo>
                      <a:pt x="617" y="75"/>
                    </a:lnTo>
                    <a:lnTo>
                      <a:pt x="630" y="79"/>
                    </a:lnTo>
                    <a:lnTo>
                      <a:pt x="640" y="87"/>
                    </a:lnTo>
                    <a:lnTo>
                      <a:pt x="648" y="99"/>
                    </a:lnTo>
                    <a:lnTo>
                      <a:pt x="652" y="111"/>
                    </a:lnTo>
                    <a:lnTo>
                      <a:pt x="652" y="122"/>
                    </a:lnTo>
                    <a:lnTo>
                      <a:pt x="648" y="135"/>
                    </a:lnTo>
                    <a:lnTo>
                      <a:pt x="640" y="143"/>
                    </a:lnTo>
                    <a:lnTo>
                      <a:pt x="630" y="148"/>
                    </a:lnTo>
                    <a:lnTo>
                      <a:pt x="617" y="150"/>
                    </a:lnTo>
                    <a:lnTo>
                      <a:pt x="35" y="75"/>
                    </a:lnTo>
                    <a:lnTo>
                      <a:pt x="21" y="70"/>
                    </a:lnTo>
                    <a:lnTo>
                      <a:pt x="11" y="62"/>
                    </a:lnTo>
                    <a:lnTo>
                      <a:pt x="4" y="51"/>
                    </a:lnTo>
                    <a:lnTo>
                      <a:pt x="0" y="39"/>
                    </a:lnTo>
                    <a:lnTo>
                      <a:pt x="0" y="26"/>
                    </a:lnTo>
                    <a:lnTo>
                      <a:pt x="4" y="15"/>
                    </a:lnTo>
                    <a:lnTo>
                      <a:pt x="11" y="6"/>
                    </a:lnTo>
                    <a:lnTo>
                      <a:pt x="21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/>
              </a:p>
            </p:txBody>
          </p:sp>
        </p:grpSp>
      </p:grpSp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910523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Constructors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1867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Text Here</a:t>
            </a:r>
            <a:endParaRPr lang="en-IN" sz="36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200564"/>
            <a:ext cx="4680521" cy="227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2052228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i="1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t</a:t>
            </a:r>
            <a:r>
              <a:rPr lang="en-US" sz="6000" i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his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and </a:t>
            </a:r>
            <a:r>
              <a:rPr lang="en-US" sz="6000" i="1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super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keywords</a:t>
            </a:r>
            <a:endParaRPr lang="en-US" sz="60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600" dirty="0" smtClean="0"/>
              <a:t>Text here</a:t>
            </a:r>
            <a:endParaRPr lang="en-IN" sz="36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33029"/>
            <a:ext cx="18587066" cy="902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inal and static members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  <a:endParaRPr lang="en-IN" sz="30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81110"/>
            <a:ext cx="8685966" cy="4217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Abstract classes and interfaces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  <a:endParaRPr lang="en-IN" sz="30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70838"/>
            <a:ext cx="10801201" cy="5245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Composition, Inheritance &amp; Delegation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  <a:endParaRPr lang="en-IN" sz="30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57069"/>
            <a:ext cx="13636516" cy="6621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188664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SOLID Principles of Object-Oriented Design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683" y="3573429"/>
            <a:ext cx="205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000" dirty="0" smtClean="0"/>
              <a:t>Text Here</a:t>
            </a:r>
            <a:endParaRPr lang="en-IN" sz="3000" dirty="0" smtClean="0"/>
          </a:p>
        </p:txBody>
      </p:sp>
      <p:cxnSp>
        <p:nvCxnSpPr>
          <p:cNvPr id="4" name="10 Conector recto"/>
          <p:cNvCxnSpPr/>
          <p:nvPr/>
        </p:nvCxnSpPr>
        <p:spPr>
          <a:xfrm flipV="1">
            <a:off x="1886648" y="2150296"/>
            <a:ext cx="15031671" cy="729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165164</TotalTime>
  <Words>98</Words>
  <Application>Microsoft Macintosh PowerPoint</Application>
  <PresentationFormat>Custom</PresentationFormat>
  <Paragraphs>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Calibri Light</vt:lpstr>
      <vt:lpstr>Helvetica</vt:lpstr>
      <vt:lpstr>Open Sans</vt:lpstr>
      <vt:lpstr>Open Sans Extrabold</vt:lpstr>
      <vt:lpstr>Open Sans Semibold</vt:lpstr>
      <vt:lpstr>Oswald</vt:lpstr>
      <vt:lpstr>Segoe UI</vt:lpstr>
      <vt:lpstr>Source Sans Pro</vt:lpstr>
      <vt:lpstr>Wingdings</vt:lpstr>
      <vt:lpstr>맑은 고딕</vt:lpstr>
      <vt:lpstr>Arial</vt:lpstr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office365</cp:lastModifiedBy>
  <cp:revision>12305</cp:revision>
  <dcterms:created xsi:type="dcterms:W3CDTF">2014-07-01T16:42:18Z</dcterms:created>
  <dcterms:modified xsi:type="dcterms:W3CDTF">2017-10-10T16:46:14Z</dcterms:modified>
</cp:coreProperties>
</file>