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4685"/>
  </p:normalViewPr>
  <p:slideViewPr>
    <p:cSldViewPr snapToGrid="0" snapToObjects="1" showGuides="1">
      <p:cViewPr varScale="1">
        <p:scale>
          <a:sx n="67" d="100"/>
          <a:sy n="67" d="100"/>
        </p:scale>
        <p:origin x="208" y="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85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90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8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7EC8-944A-944C-992C-1A11877A7039}" type="datetimeFigureOut">
              <a:rPr lang="fr-FR" smtClean="0"/>
              <a:t>04/09/2018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69F9-B728-364A-95CF-6725909BF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21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antopian.com/home" TargetMode="External"/><Relationship Id="rId3" Type="http://schemas.openxmlformats.org/officeDocument/2006/relationships/hyperlink" Target="https://github.com/enthought/Numpy-Tutorial-SciPyConf-2017" TargetMode="External"/><Relationship Id="rId7" Type="http://schemas.openxmlformats.org/officeDocument/2006/relationships/hyperlink" Target="https://www.quandl.com/" TargetMode="External"/><Relationship Id="rId2" Type="http://schemas.openxmlformats.org/officeDocument/2006/relationships/hyperlink" Target="https://youtu.be/lKcwuPnSHI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endaniely/scipy-2017-tutorial-pandas" TargetMode="External"/><Relationship Id="rId5" Type="http://schemas.openxmlformats.org/officeDocument/2006/relationships/hyperlink" Target="https://pandas.pydata.org/pandas-docs/stable/" TargetMode="External"/><Relationship Id="rId10" Type="http://schemas.openxmlformats.org/officeDocument/2006/relationships/image" Target="../media/image2.tiff"/><Relationship Id="rId4" Type="http://schemas.openxmlformats.org/officeDocument/2006/relationships/hyperlink" Target="https://youtu.be/oGzU688xCUs" TargetMode="External"/><Relationship Id="rId9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start.com/articles/Sharpe-Ratio-for-Algorithmic-Trading-Performance-Measurement" TargetMode="External"/><Relationship Id="rId2" Type="http://schemas.openxmlformats.org/officeDocument/2006/relationships/hyperlink" Target="http://gouthamanbalaraman.com/blog/calculating-stock-beta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Bandes_de_Bolling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Python </a:t>
            </a:r>
            <a:br>
              <a:rPr lang="fr-FR" dirty="0"/>
            </a:br>
            <a:r>
              <a:rPr lang="fr-FR" dirty="0"/>
              <a:t>BFA - 3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597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Sharp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charset="0"/>
                          </a:rPr>
                          <m:t>𝑆𝑟</m:t>
                        </m:r>
                      </m:e>
                      <m:sub>
                        <m:r>
                          <a:rPr lang="fr-FR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charset="0"/>
                              </a:rPr>
                              <m:t>250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charset="0"/>
                                  </a:rPr>
                                  <m:t>𝐷𝑟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charset="0"/>
                              </a:rPr>
                              <m:t>𝑆𝑇𝐷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63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ComplexNetTSP</a:t>
            </a:r>
            <a:r>
              <a:rPr lang="fr-FR" dirty="0"/>
              <a:t>/BFA3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avec python:</a:t>
            </a:r>
          </a:p>
          <a:p>
            <a:pPr lvl="1"/>
            <a:r>
              <a:rPr lang="fr-FR" dirty="0" err="1"/>
              <a:t>Jupyter</a:t>
            </a:r>
            <a:r>
              <a:rPr lang="fr-FR" dirty="0"/>
              <a:t> notebook</a:t>
            </a:r>
          </a:p>
          <a:p>
            <a:pPr lvl="1"/>
            <a:r>
              <a:rPr lang="fr-FR" dirty="0"/>
              <a:t>Libraire </a:t>
            </a:r>
            <a:r>
              <a:rPr lang="fr-FR" b="1" dirty="0" err="1"/>
              <a:t>Numpy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Introduction to </a:t>
            </a:r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: </a:t>
            </a:r>
            <a:r>
              <a:rPr lang="fr-FR" b="1" dirty="0">
                <a:hlinkClick r:id="rId2"/>
              </a:rPr>
              <a:t>https://youtu.be/lKcwuPnSHIQ</a:t>
            </a:r>
            <a:endParaRPr lang="fr-FR" b="1" dirty="0"/>
          </a:p>
          <a:p>
            <a:pPr lvl="2"/>
            <a:r>
              <a:rPr lang="fr-FR" b="1" dirty="0">
                <a:hlinkClick r:id="rId3"/>
              </a:rPr>
              <a:t>https://github.com/enthought/Numpy-Tutorial-SciPyConf-2017</a:t>
            </a:r>
            <a:endParaRPr lang="fr-FR" b="1" dirty="0"/>
          </a:p>
          <a:p>
            <a:pPr lvl="1"/>
            <a:r>
              <a:rPr lang="fr-FR" dirty="0"/>
              <a:t>Libraire </a:t>
            </a:r>
            <a:r>
              <a:rPr lang="fr-FR" b="1" dirty="0"/>
              <a:t>Pandas</a:t>
            </a:r>
          </a:p>
          <a:p>
            <a:pPr lvl="2"/>
            <a:r>
              <a:rPr lang="fr-FR" dirty="0"/>
              <a:t>Pandas for Data </a:t>
            </a:r>
            <a:r>
              <a:rPr lang="fr-FR" dirty="0" err="1"/>
              <a:t>Analysis</a:t>
            </a:r>
            <a:r>
              <a:rPr lang="fr-FR" dirty="0"/>
              <a:t> : </a:t>
            </a:r>
            <a:r>
              <a:rPr lang="fr-FR" b="1" dirty="0">
                <a:hlinkClick r:id="rId4"/>
              </a:rPr>
              <a:t>https://youtu.be/oGzU688xCUs</a:t>
            </a:r>
            <a:endParaRPr lang="fr-FR" b="1" dirty="0"/>
          </a:p>
          <a:p>
            <a:pPr lvl="2"/>
            <a:r>
              <a:rPr lang="fr-FR" b="1" dirty="0">
                <a:hlinkClick r:id="rId5"/>
              </a:rPr>
              <a:t>https://pandas.pydata.org/pandas-docs/stable/</a:t>
            </a:r>
            <a:endParaRPr lang="fr-FR" b="1" dirty="0"/>
          </a:p>
          <a:p>
            <a:pPr lvl="2"/>
            <a:r>
              <a:rPr lang="fr-FR" b="1" dirty="0">
                <a:hlinkClick r:id="rId6"/>
              </a:rPr>
              <a:t>https://github.com/chendaniely/scipy-2017-tutorial-pandas</a:t>
            </a:r>
            <a:endParaRPr lang="fr-FR" b="1" dirty="0"/>
          </a:p>
          <a:p>
            <a:pPr lvl="1"/>
            <a:r>
              <a:rPr lang="fr-FR" b="1" dirty="0">
                <a:hlinkClick r:id="rId7"/>
              </a:rPr>
              <a:t>https://www.quandl.com/</a:t>
            </a:r>
            <a:endParaRPr lang="fr-FR" b="1" dirty="0"/>
          </a:p>
          <a:p>
            <a:pPr lvl="1"/>
            <a:r>
              <a:rPr lang="fr-FR" b="1" dirty="0">
                <a:hlinkClick r:id="rId8"/>
              </a:rPr>
              <a:t>https://www.quantopian.com/home</a:t>
            </a:r>
            <a:endParaRPr lang="fr-FR" b="1" dirty="0"/>
          </a:p>
          <a:p>
            <a:pPr lvl="1"/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4510" y="4140415"/>
            <a:ext cx="3837034" cy="271758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6108" y="0"/>
            <a:ext cx="1935892" cy="25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2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C4F68-2EF7-C64B-A54B-CC74457D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données financières: </a:t>
            </a:r>
            <a:r>
              <a:rPr lang="en-US" dirty="0"/>
              <a:t>Install </a:t>
            </a:r>
            <a:r>
              <a:rPr lang="en-US" dirty="0" err="1"/>
              <a:t>quandl</a:t>
            </a:r>
            <a:endParaRPr lang="en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BAE52FB-F1E9-4A49-9C3F-7A2715D10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226" y="1851383"/>
            <a:ext cx="5107361" cy="4351338"/>
          </a:xfrm>
        </p:spPr>
      </p:pic>
    </p:spTree>
    <p:extLst>
      <p:ext uri="{BB962C8B-B14F-4D97-AF65-F5344CB8AC3E}">
        <p14:creationId xmlns:p14="http://schemas.microsoft.com/office/powerpoint/2010/main" val="178457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C4F68-2EF7-C64B-A54B-CC74457D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données financières: </a:t>
            </a:r>
            <a:r>
              <a:rPr lang="en-US" dirty="0"/>
              <a:t>u</a:t>
            </a:r>
            <a:r>
              <a:rPr lang="en-US"/>
              <a:t>tiliser</a:t>
            </a:r>
            <a:r>
              <a:rPr lang="en-US" dirty="0"/>
              <a:t> </a:t>
            </a:r>
            <a:r>
              <a:rPr lang="en-US" dirty="0" err="1"/>
              <a:t>quandl</a:t>
            </a:r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0B5CE55-E2B8-1D4D-B5E3-2534C00D0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118" y="1519238"/>
            <a:ext cx="8977764" cy="5167312"/>
          </a:xfrm>
        </p:spPr>
      </p:pic>
    </p:spTree>
    <p:extLst>
      <p:ext uri="{BB962C8B-B14F-4D97-AF65-F5344CB8AC3E}">
        <p14:creationId xmlns:p14="http://schemas.microsoft.com/office/powerpoint/2010/main" val="98896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 Création de procédures pour la simulation de portfolio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Input</a:t>
            </a:r>
          </a:p>
          <a:p>
            <a:pPr lvl="1"/>
            <a:r>
              <a:rPr lang="fr-FR" dirty="0"/>
              <a:t>Période considéré</a:t>
            </a:r>
          </a:p>
          <a:p>
            <a:pPr lvl="1"/>
            <a:r>
              <a:rPr lang="fr-FR" dirty="0"/>
              <a:t>Liste d’ordres d’achat</a:t>
            </a:r>
          </a:p>
          <a:p>
            <a:pPr lvl="1"/>
            <a:r>
              <a:rPr lang="fr-FR" dirty="0"/>
              <a:t>Capital initiale</a:t>
            </a:r>
          </a:p>
          <a:p>
            <a:r>
              <a:rPr lang="fr-FR" dirty="0"/>
              <a:t>Output</a:t>
            </a:r>
          </a:p>
          <a:p>
            <a:pPr lvl="1"/>
            <a:r>
              <a:rPr lang="fr-FR" dirty="0"/>
              <a:t>Evolution du capitale</a:t>
            </a:r>
          </a:p>
          <a:p>
            <a:pPr lvl="1"/>
            <a:r>
              <a:rPr lang="fr-FR" dirty="0"/>
              <a:t>Evolution de la valeur du portfolio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Création de procédures pour le calcule d’indices boursier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hlinkClick r:id="rId2"/>
              </a:rPr>
              <a:t>http://gouthamanbalaraman.com/blog/calculating-stock-beta.html</a:t>
            </a:r>
            <a:endParaRPr lang="fr-FR" dirty="0"/>
          </a:p>
          <a:p>
            <a:r>
              <a:rPr lang="fr-FR" dirty="0">
                <a:hlinkClick r:id="rId3"/>
              </a:rPr>
              <a:t>https://www.quantstart.com/articles/Sharpe-Ratio-for-Algorithmic-Trading-Performance-Measurement</a:t>
            </a:r>
            <a:endParaRPr lang="fr-FR" dirty="0"/>
          </a:p>
          <a:p>
            <a:r>
              <a:rPr lang="fr-FR" dirty="0"/>
              <a:t>Input</a:t>
            </a:r>
          </a:p>
          <a:p>
            <a:pPr lvl="1"/>
            <a:r>
              <a:rPr lang="fr-FR" dirty="0" err="1"/>
              <a:t>Ticker</a:t>
            </a:r>
            <a:endParaRPr lang="fr-FR" dirty="0"/>
          </a:p>
          <a:p>
            <a:pPr lvl="1"/>
            <a:r>
              <a:rPr lang="fr-FR" dirty="0"/>
              <a:t>Période considéré</a:t>
            </a:r>
          </a:p>
          <a:p>
            <a:r>
              <a:rPr lang="fr-FR" dirty="0"/>
              <a:t>Output</a:t>
            </a:r>
          </a:p>
          <a:p>
            <a:pPr lvl="1"/>
            <a:r>
              <a:rPr lang="fr-FR" dirty="0" err="1"/>
              <a:t>Momentum</a:t>
            </a:r>
            <a:endParaRPr lang="fr-FR" dirty="0"/>
          </a:p>
          <a:p>
            <a:pPr lvl="1"/>
            <a:r>
              <a:rPr lang="fr-FR" dirty="0"/>
              <a:t>Alpha</a:t>
            </a:r>
          </a:p>
          <a:p>
            <a:pPr lvl="1"/>
            <a:r>
              <a:rPr lang="fr-FR" dirty="0"/>
              <a:t>Beta</a:t>
            </a:r>
          </a:p>
          <a:p>
            <a:pPr lvl="1"/>
            <a:r>
              <a:rPr lang="fr-FR" dirty="0"/>
              <a:t>Sharpe Ratio</a:t>
            </a:r>
          </a:p>
          <a:p>
            <a:pPr lvl="1"/>
            <a:r>
              <a:rPr lang="fr-FR" dirty="0"/>
              <a:t>Information Ratio</a:t>
            </a:r>
          </a:p>
          <a:p>
            <a:pPr lvl="1"/>
            <a:r>
              <a:rPr lang="fr-FR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Création de procédures de génération automatique d’ordres d’achats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Basé sur les </a:t>
            </a:r>
            <a:r>
              <a:rPr lang="fr-FR" u="sng" dirty="0">
                <a:hlinkClick r:id="rId2"/>
              </a:rPr>
              <a:t>Bandes de Bollinger</a:t>
            </a:r>
            <a:r>
              <a:rPr lang="fr-FR" u="sng" dirty="0"/>
              <a:t>:</a:t>
            </a:r>
          </a:p>
          <a:p>
            <a:pPr lvl="1"/>
            <a:r>
              <a:rPr lang="fr-FR" dirty="0"/>
              <a:t>Créer des ordres d’achats</a:t>
            </a:r>
          </a:p>
          <a:p>
            <a:pPr lvl="1"/>
            <a:r>
              <a:rPr lang="fr-FR" dirty="0"/>
              <a:t>Simuler les résultats avec les procédures définis précédemment </a:t>
            </a:r>
          </a:p>
          <a:p>
            <a:r>
              <a:rPr lang="fr-FR" dirty="0"/>
              <a:t>Inputs:</a:t>
            </a:r>
          </a:p>
          <a:p>
            <a:pPr lvl="1"/>
            <a:r>
              <a:rPr lang="fr-FR" dirty="0"/>
              <a:t>Liste des actions considérées</a:t>
            </a:r>
          </a:p>
          <a:p>
            <a:pPr lvl="1"/>
            <a:r>
              <a:rPr lang="fr-FR" dirty="0"/>
              <a:t>Période considéré </a:t>
            </a:r>
          </a:p>
          <a:p>
            <a:r>
              <a:rPr lang="fr-FR" dirty="0"/>
              <a:t>Outputs: </a:t>
            </a:r>
          </a:p>
          <a:p>
            <a:pPr lvl="1"/>
            <a:r>
              <a:rPr lang="fr-FR" dirty="0"/>
              <a:t>ordres d’achats</a:t>
            </a:r>
          </a:p>
          <a:p>
            <a:pPr lvl="2"/>
            <a:r>
              <a:rPr lang="fr-FR" dirty="0" err="1"/>
              <a:t>Ticker</a:t>
            </a:r>
            <a:r>
              <a:rPr lang="fr-FR" dirty="0"/>
              <a:t>, date, volume, (</a:t>
            </a:r>
            <a:r>
              <a:rPr lang="fr-FR" dirty="0" err="1"/>
              <a:t>Buy</a:t>
            </a:r>
            <a:r>
              <a:rPr lang="fr-FR" dirty="0"/>
              <a:t>, </a:t>
            </a:r>
            <a:r>
              <a:rPr lang="fr-FR" dirty="0" err="1"/>
              <a:t>Sell</a:t>
            </a:r>
            <a:r>
              <a:rPr lang="fr-FR" dirty="0"/>
              <a:t>, Short)</a:t>
            </a:r>
          </a:p>
        </p:txBody>
      </p:sp>
    </p:spTree>
    <p:extLst>
      <p:ext uri="{BB962C8B-B14F-4D97-AF65-F5344CB8AC3E}">
        <p14:creationId xmlns:p14="http://schemas.microsoft.com/office/powerpoint/2010/main" val="42914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4 - Création de procédures de génération automatique d’ordres d’achats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Basé sur un historique d’événements créer des ordres d’achats</a:t>
            </a:r>
          </a:p>
          <a:p>
            <a:pPr lvl="1"/>
            <a:r>
              <a:rPr lang="fr-FR" dirty="0"/>
              <a:t>Exemple: baisse de 2% en une journée</a:t>
            </a:r>
          </a:p>
          <a:p>
            <a:pPr lvl="1"/>
            <a:r>
              <a:rPr lang="fr-FR" dirty="0"/>
              <a:t>Simuler le résultat </a:t>
            </a:r>
          </a:p>
          <a:p>
            <a:r>
              <a:rPr lang="fr-FR" dirty="0"/>
              <a:t>Inputs:</a:t>
            </a:r>
          </a:p>
          <a:p>
            <a:pPr lvl="1"/>
            <a:r>
              <a:rPr lang="fr-FR" dirty="0"/>
              <a:t>Période considéré </a:t>
            </a:r>
          </a:p>
          <a:p>
            <a:pPr lvl="1"/>
            <a:r>
              <a:rPr lang="fr-FR" dirty="0" err="1"/>
              <a:t>Ticker</a:t>
            </a:r>
            <a:endParaRPr lang="fr-FR" dirty="0"/>
          </a:p>
          <a:p>
            <a:r>
              <a:rPr lang="fr-FR" dirty="0"/>
              <a:t>Outputs:</a:t>
            </a:r>
          </a:p>
          <a:p>
            <a:pPr lvl="1"/>
            <a:r>
              <a:rPr lang="fr-FR" dirty="0"/>
              <a:t>Ordres d’achats</a:t>
            </a:r>
          </a:p>
          <a:p>
            <a:pPr lvl="2"/>
            <a:r>
              <a:rPr lang="fr-FR" dirty="0" err="1"/>
              <a:t>Ticker</a:t>
            </a:r>
            <a:r>
              <a:rPr lang="fr-FR" dirty="0"/>
              <a:t>, date, volume, (</a:t>
            </a:r>
            <a:r>
              <a:rPr lang="fr-FR" dirty="0" err="1"/>
              <a:t>Buy</a:t>
            </a:r>
            <a:r>
              <a:rPr lang="fr-FR" dirty="0"/>
              <a:t>, </a:t>
            </a:r>
            <a:r>
              <a:rPr lang="fr-FR" dirty="0" err="1"/>
              <a:t>Sell</a:t>
            </a:r>
            <a:r>
              <a:rPr lang="fr-FR" dirty="0"/>
              <a:t>, Short)</a:t>
            </a:r>
          </a:p>
        </p:txBody>
      </p:sp>
    </p:spTree>
    <p:extLst>
      <p:ext uri="{BB962C8B-B14F-4D97-AF65-F5344CB8AC3E}">
        <p14:creationId xmlns:p14="http://schemas.microsoft.com/office/powerpoint/2010/main" val="67541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ComplexNetTSP</a:t>
            </a:r>
            <a:r>
              <a:rPr lang="fr-FR" dirty="0"/>
              <a:t>/BFA3</a:t>
            </a:r>
          </a:p>
        </p:txBody>
      </p:sp>
    </p:spTree>
    <p:extLst>
      <p:ext uri="{BB962C8B-B14F-4D97-AF65-F5344CB8AC3E}">
        <p14:creationId xmlns:p14="http://schemas.microsoft.com/office/powerpoint/2010/main" val="1581628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259</Words>
  <Application>Microsoft Macintosh PowerPoint</Application>
  <PresentationFormat>Grand écran</PresentationFormat>
  <Paragraphs>60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Mangal</vt:lpstr>
      <vt:lpstr>Thème Office</vt:lpstr>
      <vt:lpstr>Projet Python  BFA - 3</vt:lpstr>
      <vt:lpstr>Outils https://github.com/ComplexNetTSP/BFA3</vt:lpstr>
      <vt:lpstr>Accès aux données financières: Install quandl</vt:lpstr>
      <vt:lpstr>Accès aux données financières: utiliser quandl</vt:lpstr>
      <vt:lpstr>1- Création de procédures pour la simulation de portfolio</vt:lpstr>
      <vt:lpstr>2 - Création de procédures pour le calcule d’indices boursier</vt:lpstr>
      <vt:lpstr>3 - Création de procédures de génération automatique d’ordres d’achats </vt:lpstr>
      <vt:lpstr>4 - Création de procédures de génération automatique d’ordres d’achats </vt:lpstr>
      <vt:lpstr>Notes</vt:lpstr>
      <vt:lpstr>Sharp ratio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vgauthier1978@outlook.fr</dc:creator>
  <cp:lastModifiedBy>Vincent Gauthier</cp:lastModifiedBy>
  <cp:revision>91</cp:revision>
  <dcterms:created xsi:type="dcterms:W3CDTF">2017-09-03T17:28:48Z</dcterms:created>
  <dcterms:modified xsi:type="dcterms:W3CDTF">2018-09-04T17:21:09Z</dcterms:modified>
</cp:coreProperties>
</file>