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2"/>
    <p:restoredTop sz="94685"/>
  </p:normalViewPr>
  <p:slideViewPr>
    <p:cSldViewPr snapToGrid="0" snapToObjects="1" showGuides="1">
      <p:cViewPr varScale="1">
        <p:scale>
          <a:sx n="83" d="100"/>
          <a:sy n="83" d="100"/>
        </p:scale>
        <p:origin x="22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hought/Numpy-Tutorial-SciPyConf-2017" TargetMode="External"/><Relationship Id="rId4" Type="http://schemas.openxmlformats.org/officeDocument/2006/relationships/hyperlink" Target="https://youtu.be/oGzU688xCUs" TargetMode="External"/><Relationship Id="rId5" Type="http://schemas.openxmlformats.org/officeDocument/2006/relationships/hyperlink" Target="https://pandas.pydata.org/pandas-docs/stable/" TargetMode="External"/><Relationship Id="rId6" Type="http://schemas.openxmlformats.org/officeDocument/2006/relationships/hyperlink" Target="https://github.com/chendaniely/scipy-2017-tutorial-pandas" TargetMode="External"/><Relationship Id="rId7" Type="http://schemas.openxmlformats.org/officeDocument/2006/relationships/hyperlink" Target="https://www.quandl.com/" TargetMode="External"/><Relationship Id="rId8" Type="http://schemas.openxmlformats.org/officeDocument/2006/relationships/hyperlink" Target="https://www.quantopian.com/home" TargetMode="External"/><Relationship Id="rId9" Type="http://schemas.openxmlformats.org/officeDocument/2006/relationships/image" Target="../media/image1.tiff"/><Relationship Id="rId10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lKcwuPnSHI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.wikipedia.org/wiki/Bandes_de_Bolling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Python </a:t>
            </a:r>
            <a:br>
              <a:rPr lang="fr-FR" dirty="0" smtClean="0"/>
            </a:br>
            <a:r>
              <a:rPr lang="fr-FR" dirty="0" smtClean="0"/>
              <a:t>BFA - 3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Sharp ratio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𝑆𝑟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250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𝐷𝑟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𝑆𝑇𝐷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6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ComplexNetTSP</a:t>
            </a:r>
            <a:r>
              <a:rPr lang="fr-FR" dirty="0"/>
              <a:t>/BFA3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avec python:</a:t>
            </a:r>
          </a:p>
          <a:p>
            <a:pPr lvl="1"/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</a:p>
          <a:p>
            <a:pPr lvl="1"/>
            <a:r>
              <a:rPr lang="fr-FR" dirty="0" smtClean="0"/>
              <a:t>Libraire </a:t>
            </a:r>
            <a:r>
              <a:rPr lang="fr-FR" b="1" dirty="0" err="1" smtClean="0"/>
              <a:t>Numpy</a:t>
            </a:r>
            <a:r>
              <a:rPr lang="fr-FR" dirty="0" smtClean="0"/>
              <a:t> : </a:t>
            </a:r>
          </a:p>
          <a:p>
            <a:pPr lvl="2"/>
            <a:r>
              <a:rPr lang="fr-FR" dirty="0"/>
              <a:t>Introduction to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 smtClean="0"/>
              <a:t>NumPy</a:t>
            </a:r>
            <a:r>
              <a:rPr lang="fr-FR" dirty="0" smtClean="0"/>
              <a:t> : </a:t>
            </a:r>
            <a:r>
              <a:rPr lang="fr-FR" b="1" dirty="0" smtClean="0">
                <a:hlinkClick r:id="rId2"/>
              </a:rPr>
              <a:t>https://youtu.be/lKcwuPnSHIQ</a:t>
            </a:r>
            <a:endParaRPr lang="fr-FR" b="1" dirty="0" smtClean="0"/>
          </a:p>
          <a:p>
            <a:pPr lvl="2"/>
            <a:r>
              <a:rPr lang="fr-FR" b="1" dirty="0" smtClean="0">
                <a:hlinkClick r:id="rId3"/>
              </a:rPr>
              <a:t>https://github.com/enthought/Numpy-Tutorial-SciPyConf-2017</a:t>
            </a:r>
            <a:endParaRPr lang="fr-FR" b="1" dirty="0" smtClean="0"/>
          </a:p>
          <a:p>
            <a:pPr lvl="1"/>
            <a:r>
              <a:rPr lang="fr-FR" dirty="0" smtClean="0"/>
              <a:t>Libraire </a:t>
            </a:r>
            <a:r>
              <a:rPr lang="fr-FR" b="1" dirty="0" smtClean="0"/>
              <a:t>Pandas</a:t>
            </a:r>
          </a:p>
          <a:p>
            <a:pPr lvl="2"/>
            <a:r>
              <a:rPr lang="fr-FR" dirty="0"/>
              <a:t>Pandas for Data </a:t>
            </a:r>
            <a:r>
              <a:rPr lang="fr-FR" dirty="0" err="1"/>
              <a:t>Analysis</a:t>
            </a:r>
            <a:r>
              <a:rPr lang="fr-FR" dirty="0"/>
              <a:t> </a:t>
            </a:r>
            <a:r>
              <a:rPr lang="fr-FR" dirty="0" smtClean="0"/>
              <a:t>: </a:t>
            </a:r>
            <a:r>
              <a:rPr lang="fr-FR" b="1" dirty="0" smtClean="0">
                <a:hlinkClick r:id="rId4"/>
              </a:rPr>
              <a:t>https://</a:t>
            </a:r>
            <a:r>
              <a:rPr lang="fr-FR" b="1" dirty="0" smtClean="0">
                <a:hlinkClick r:id="rId4"/>
              </a:rPr>
              <a:t>youtu.be/oGzU688xCUs</a:t>
            </a:r>
            <a:endParaRPr lang="fr-FR" b="1" dirty="0" smtClean="0"/>
          </a:p>
          <a:p>
            <a:pPr lvl="2"/>
            <a:r>
              <a:rPr lang="fr-FR" b="1" dirty="0">
                <a:hlinkClick r:id="rId5"/>
              </a:rPr>
              <a:t>https://pandas.pydata.org/pandas-docs/stable</a:t>
            </a:r>
            <a:r>
              <a:rPr lang="fr-FR" b="1" dirty="0" smtClean="0">
                <a:hlinkClick r:id="rId5"/>
              </a:rPr>
              <a:t>/</a:t>
            </a:r>
            <a:endParaRPr lang="fr-FR" b="1" dirty="0" smtClean="0"/>
          </a:p>
          <a:p>
            <a:pPr lvl="2"/>
            <a:r>
              <a:rPr lang="fr-FR" b="1" dirty="0" smtClean="0">
                <a:hlinkClick r:id="rId6"/>
              </a:rPr>
              <a:t>https://</a:t>
            </a:r>
            <a:r>
              <a:rPr lang="fr-FR" b="1" dirty="0" smtClean="0">
                <a:hlinkClick r:id="rId6"/>
              </a:rPr>
              <a:t>github.com/chendaniely/scipy-2017-tutorial-pandas</a:t>
            </a:r>
            <a:endParaRPr lang="fr-FR" b="1" dirty="0" smtClean="0"/>
          </a:p>
          <a:p>
            <a:pPr lvl="1"/>
            <a:r>
              <a:rPr lang="fr-FR" b="1" dirty="0">
                <a:hlinkClick r:id="rId7"/>
              </a:rPr>
              <a:t>https://www.quandl.com</a:t>
            </a:r>
            <a:r>
              <a:rPr lang="fr-FR" b="1" dirty="0" smtClean="0">
                <a:hlinkClick r:id="rId7"/>
              </a:rPr>
              <a:t>/</a:t>
            </a:r>
            <a:endParaRPr lang="fr-FR" b="1" dirty="0" smtClean="0"/>
          </a:p>
          <a:p>
            <a:pPr lvl="1"/>
            <a:r>
              <a:rPr lang="fr-FR" b="1" dirty="0">
                <a:hlinkClick r:id="rId8"/>
              </a:rPr>
              <a:t>https://</a:t>
            </a:r>
            <a:r>
              <a:rPr lang="fr-FR" b="1" dirty="0" smtClean="0">
                <a:hlinkClick r:id="rId8"/>
              </a:rPr>
              <a:t>www.quantopian.com/home</a:t>
            </a:r>
            <a:endParaRPr lang="fr-FR" b="1" dirty="0" smtClean="0"/>
          </a:p>
          <a:p>
            <a:pPr lvl="1"/>
            <a:endParaRPr lang="fr-FR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510" y="4140415"/>
            <a:ext cx="3837034" cy="27175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6108" y="0"/>
            <a:ext cx="1935892" cy="25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aux données financières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43" y="1916013"/>
            <a:ext cx="9569151" cy="4941987"/>
          </a:xfrm>
        </p:spPr>
      </p:pic>
    </p:spTree>
    <p:extLst>
      <p:ext uri="{BB962C8B-B14F-4D97-AF65-F5344CB8AC3E}">
        <p14:creationId xmlns:p14="http://schemas.microsoft.com/office/powerpoint/2010/main" val="147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</a:t>
            </a:r>
            <a:r>
              <a:rPr lang="fr-FR" dirty="0"/>
              <a:t>aux données financières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48" y="1825625"/>
            <a:ext cx="8027903" cy="4351338"/>
          </a:xfrm>
        </p:spPr>
      </p:pic>
    </p:spTree>
    <p:extLst>
      <p:ext uri="{BB962C8B-B14F-4D97-AF65-F5344CB8AC3E}">
        <p14:creationId xmlns:p14="http://schemas.microsoft.com/office/powerpoint/2010/main" val="17550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Création de procédures pour la simulation de portfolio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Input</a:t>
            </a:r>
          </a:p>
          <a:p>
            <a:pPr lvl="1"/>
            <a:r>
              <a:rPr lang="fr-FR" dirty="0" smtClean="0"/>
              <a:t>Période considéré</a:t>
            </a:r>
          </a:p>
          <a:p>
            <a:pPr lvl="1"/>
            <a:r>
              <a:rPr lang="fr-FR" dirty="0" smtClean="0"/>
              <a:t>Liste d’ordres d’achat</a:t>
            </a:r>
          </a:p>
          <a:p>
            <a:pPr lvl="1"/>
            <a:r>
              <a:rPr lang="fr-FR" dirty="0" smtClean="0"/>
              <a:t>Capital initiale</a:t>
            </a:r>
          </a:p>
          <a:p>
            <a:r>
              <a:rPr lang="fr-FR" dirty="0" smtClean="0"/>
              <a:t>Output</a:t>
            </a:r>
          </a:p>
          <a:p>
            <a:pPr lvl="1"/>
            <a:r>
              <a:rPr lang="fr-FR" dirty="0" smtClean="0"/>
              <a:t>Evolution du capitale</a:t>
            </a:r>
          </a:p>
          <a:p>
            <a:pPr lvl="1"/>
            <a:r>
              <a:rPr lang="fr-FR" dirty="0" smtClean="0"/>
              <a:t>Evolution de la valeur du portfolio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2 - </a:t>
            </a:r>
            <a:r>
              <a:rPr lang="fr-FR" dirty="0"/>
              <a:t>Création de </a:t>
            </a:r>
            <a:r>
              <a:rPr lang="fr-FR" dirty="0" smtClean="0"/>
              <a:t>procédures pour le calcule d’indices boursier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http://</a:t>
            </a:r>
            <a:r>
              <a:rPr lang="fr-FR" dirty="0" err="1"/>
              <a:t>gouthamanbalaraman.com</a:t>
            </a:r>
            <a:r>
              <a:rPr lang="fr-FR" dirty="0"/>
              <a:t>/blog/</a:t>
            </a:r>
            <a:r>
              <a:rPr lang="fr-FR" dirty="0" err="1"/>
              <a:t>calculating</a:t>
            </a:r>
            <a:r>
              <a:rPr lang="fr-FR" dirty="0"/>
              <a:t>-</a:t>
            </a:r>
            <a:r>
              <a:rPr lang="fr-FR" dirty="0" err="1"/>
              <a:t>stock-beta.html</a:t>
            </a:r>
            <a:endParaRPr lang="fr-FR" dirty="0"/>
          </a:p>
          <a:p>
            <a:r>
              <a:rPr lang="fr-FR" dirty="0" smtClean="0"/>
              <a:t>Input</a:t>
            </a:r>
          </a:p>
          <a:p>
            <a:pPr lvl="1"/>
            <a:r>
              <a:rPr lang="fr-FR" dirty="0" err="1" smtClean="0"/>
              <a:t>Ticker</a:t>
            </a:r>
            <a:endParaRPr lang="fr-FR" dirty="0" smtClean="0"/>
          </a:p>
          <a:p>
            <a:pPr lvl="1"/>
            <a:r>
              <a:rPr lang="fr-FR" dirty="0" smtClean="0"/>
              <a:t>Période considéré</a:t>
            </a:r>
          </a:p>
          <a:p>
            <a:r>
              <a:rPr lang="fr-FR" dirty="0" smtClean="0"/>
              <a:t>Output</a:t>
            </a:r>
          </a:p>
          <a:p>
            <a:pPr lvl="1"/>
            <a:r>
              <a:rPr lang="fr-FR" dirty="0" err="1" smtClean="0"/>
              <a:t>Momentum</a:t>
            </a:r>
            <a:endParaRPr lang="fr-FR" dirty="0" smtClean="0"/>
          </a:p>
          <a:p>
            <a:pPr lvl="1"/>
            <a:r>
              <a:rPr lang="fr-FR" dirty="0" smtClean="0"/>
              <a:t>Alpha</a:t>
            </a:r>
          </a:p>
          <a:p>
            <a:pPr lvl="1"/>
            <a:r>
              <a:rPr lang="fr-FR" dirty="0" smtClean="0"/>
              <a:t>Beta</a:t>
            </a:r>
          </a:p>
          <a:p>
            <a:pPr lvl="1"/>
            <a:r>
              <a:rPr lang="fr-FR" dirty="0"/>
              <a:t>Sharpe </a:t>
            </a:r>
            <a:r>
              <a:rPr lang="fr-FR" dirty="0" smtClean="0"/>
              <a:t>Ratio</a:t>
            </a:r>
          </a:p>
          <a:p>
            <a:pPr lvl="1"/>
            <a:r>
              <a:rPr lang="fr-FR" dirty="0"/>
              <a:t>Information Ratio</a:t>
            </a:r>
            <a:endParaRPr lang="fr-FR" dirty="0" smtClean="0"/>
          </a:p>
          <a:p>
            <a:pPr lvl="1"/>
            <a:r>
              <a:rPr lang="fr-FR" dirty="0" smtClean="0"/>
              <a:t>Return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3 - </a:t>
            </a:r>
            <a:r>
              <a:rPr lang="fr-FR" dirty="0"/>
              <a:t>Création de </a:t>
            </a:r>
            <a:r>
              <a:rPr lang="fr-FR" dirty="0" smtClean="0"/>
              <a:t>procédures de génération automatique d’ordres d’achats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les </a:t>
            </a:r>
            <a:r>
              <a:rPr lang="fr-FR" u="sng" dirty="0">
                <a:hlinkClick r:id="rId2"/>
              </a:rPr>
              <a:t>Bandes de </a:t>
            </a:r>
            <a:r>
              <a:rPr lang="fr-FR" u="sng" dirty="0" smtClean="0">
                <a:hlinkClick r:id="rId2"/>
              </a:rPr>
              <a:t>Bollinger</a:t>
            </a:r>
            <a:r>
              <a:rPr lang="fr-FR" u="sng" dirty="0" smtClean="0"/>
              <a:t>:</a:t>
            </a:r>
          </a:p>
          <a:p>
            <a:pPr lvl="1"/>
            <a:r>
              <a:rPr lang="fr-FR" dirty="0" smtClean="0"/>
              <a:t>Créer des ordres d’achats</a:t>
            </a:r>
          </a:p>
          <a:p>
            <a:pPr lvl="1"/>
            <a:r>
              <a:rPr lang="fr-FR" dirty="0" smtClean="0"/>
              <a:t>Simuler les résultats avec les procédures définis précédemment </a:t>
            </a:r>
            <a:endParaRPr lang="fr-FR" dirty="0"/>
          </a:p>
          <a:p>
            <a:r>
              <a:rPr lang="fr-FR" dirty="0" smtClean="0"/>
              <a:t>Inputs:</a:t>
            </a:r>
          </a:p>
          <a:p>
            <a:pPr lvl="1"/>
            <a:r>
              <a:rPr lang="fr-FR" dirty="0" smtClean="0"/>
              <a:t>Liste des actions considérées</a:t>
            </a:r>
          </a:p>
          <a:p>
            <a:pPr lvl="1"/>
            <a:r>
              <a:rPr lang="fr-FR" dirty="0" smtClean="0"/>
              <a:t>Période considéré </a:t>
            </a:r>
          </a:p>
          <a:p>
            <a:r>
              <a:rPr lang="fr-FR" dirty="0" smtClean="0"/>
              <a:t>Outputs: </a:t>
            </a:r>
          </a:p>
          <a:p>
            <a:pPr lvl="1"/>
            <a:r>
              <a:rPr lang="fr-FR" dirty="0" smtClean="0"/>
              <a:t>ordres d’achats</a:t>
            </a:r>
          </a:p>
          <a:p>
            <a:pPr lvl="2"/>
            <a:r>
              <a:rPr lang="fr-FR" dirty="0" err="1" smtClean="0"/>
              <a:t>Ticker</a:t>
            </a:r>
            <a:r>
              <a:rPr lang="fr-FR" dirty="0" smtClean="0"/>
              <a:t>, date, volume, (</a:t>
            </a:r>
            <a:r>
              <a:rPr lang="fr-FR" dirty="0" err="1" smtClean="0"/>
              <a:t>Buy</a:t>
            </a:r>
            <a:r>
              <a:rPr lang="fr-FR" dirty="0" smtClean="0"/>
              <a:t>, </a:t>
            </a:r>
            <a:r>
              <a:rPr lang="fr-FR" dirty="0" err="1" smtClean="0"/>
              <a:t>Sell</a:t>
            </a:r>
            <a:r>
              <a:rPr lang="fr-FR" dirty="0" smtClean="0"/>
              <a:t>, Short)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- Création de procédures de génération automatique d’ordres d’achats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 historique d’événements créer des ordres d’achats</a:t>
            </a:r>
          </a:p>
          <a:p>
            <a:pPr lvl="1"/>
            <a:r>
              <a:rPr lang="fr-FR" dirty="0" smtClean="0"/>
              <a:t>Exemple: baisse de 2% en une journée</a:t>
            </a:r>
          </a:p>
          <a:p>
            <a:pPr lvl="1"/>
            <a:r>
              <a:rPr lang="fr-FR" dirty="0" smtClean="0"/>
              <a:t>Simuler le résultat </a:t>
            </a:r>
          </a:p>
          <a:p>
            <a:r>
              <a:rPr lang="fr-FR" dirty="0" smtClean="0"/>
              <a:t>Inputs:</a:t>
            </a:r>
          </a:p>
          <a:p>
            <a:pPr lvl="1"/>
            <a:r>
              <a:rPr lang="fr-FR" dirty="0" smtClean="0"/>
              <a:t>Période considéré </a:t>
            </a:r>
          </a:p>
          <a:p>
            <a:pPr lvl="1"/>
            <a:r>
              <a:rPr lang="fr-FR" dirty="0" err="1" smtClean="0"/>
              <a:t>Ticker</a:t>
            </a:r>
            <a:endParaRPr lang="fr-FR" dirty="0" smtClean="0"/>
          </a:p>
          <a:p>
            <a:r>
              <a:rPr lang="fr-FR" dirty="0" smtClean="0"/>
              <a:t>Outputs:</a:t>
            </a:r>
          </a:p>
          <a:p>
            <a:pPr lvl="1"/>
            <a:r>
              <a:rPr lang="fr-FR" dirty="0" smtClean="0"/>
              <a:t>Ordres d’achats</a:t>
            </a:r>
          </a:p>
          <a:p>
            <a:pPr lvl="2"/>
            <a:r>
              <a:rPr lang="fr-FR" dirty="0" err="1"/>
              <a:t>Ticker</a:t>
            </a:r>
            <a:r>
              <a:rPr lang="fr-FR" dirty="0"/>
              <a:t>, date, volume, (</a:t>
            </a:r>
            <a:r>
              <a:rPr lang="fr-FR" dirty="0" err="1"/>
              <a:t>Buy</a:t>
            </a:r>
            <a:r>
              <a:rPr lang="fr-FR" dirty="0"/>
              <a:t>, </a:t>
            </a:r>
            <a:r>
              <a:rPr lang="fr-FR" dirty="0" err="1"/>
              <a:t>Sell</a:t>
            </a:r>
            <a:r>
              <a:rPr lang="fr-FR" dirty="0"/>
              <a:t>, Short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4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ComplexNetTSP</a:t>
            </a:r>
            <a:r>
              <a:rPr lang="fr-FR" dirty="0"/>
              <a:t>/BFA3</a:t>
            </a:r>
          </a:p>
        </p:txBody>
      </p:sp>
    </p:spTree>
    <p:extLst>
      <p:ext uri="{BB962C8B-B14F-4D97-AF65-F5344CB8AC3E}">
        <p14:creationId xmlns:p14="http://schemas.microsoft.com/office/powerpoint/2010/main" val="15816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244</Words>
  <Application>Microsoft Macintosh PowerPoint</Application>
  <PresentationFormat>Grand écran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Arial</vt:lpstr>
      <vt:lpstr>Thème Office</vt:lpstr>
      <vt:lpstr>Projet Python  BFA - 3</vt:lpstr>
      <vt:lpstr>Outils https://github.com/ComplexNetTSP/BFA3</vt:lpstr>
      <vt:lpstr>Accès aux données financières </vt:lpstr>
      <vt:lpstr>Accès aux données financières </vt:lpstr>
      <vt:lpstr>1- Création de procédures pour la simulation de portfolio</vt:lpstr>
      <vt:lpstr>2 - Création de procédures pour le calcule d’indices boursier</vt:lpstr>
      <vt:lpstr>3 - Création de procédures de génération automatique d’ordres d’achats </vt:lpstr>
      <vt:lpstr>4 - Création de procédures de génération automatique d’ordres d’achats </vt:lpstr>
      <vt:lpstr>Notes</vt:lpstr>
      <vt:lpstr>Sharp ratio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vgauthier1978@outlook.fr</dc:creator>
  <cp:lastModifiedBy>vgauthier1978@outlook.fr</cp:lastModifiedBy>
  <cp:revision>85</cp:revision>
  <dcterms:created xsi:type="dcterms:W3CDTF">2017-09-03T17:28:48Z</dcterms:created>
  <dcterms:modified xsi:type="dcterms:W3CDTF">2017-09-04T18:46:32Z</dcterms:modified>
</cp:coreProperties>
</file>