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530" r:id="rId5"/>
    <p:sldId id="531" r:id="rId6"/>
    <p:sldId id="533" r:id="rId7"/>
    <p:sldId id="573" r:id="rId8"/>
    <p:sldId id="534" r:id="rId9"/>
    <p:sldId id="552" r:id="rId10"/>
    <p:sldId id="553" r:id="rId11"/>
    <p:sldId id="567" r:id="rId12"/>
    <p:sldId id="537" r:id="rId13"/>
    <p:sldId id="554" r:id="rId14"/>
    <p:sldId id="557" r:id="rId15"/>
    <p:sldId id="558" r:id="rId16"/>
    <p:sldId id="572" r:id="rId17"/>
    <p:sldId id="559" r:id="rId18"/>
    <p:sldId id="560" r:id="rId19"/>
    <p:sldId id="561" r:id="rId20"/>
    <p:sldId id="556" r:id="rId21"/>
    <p:sldId id="562" r:id="rId22"/>
    <p:sldId id="563" r:id="rId23"/>
    <p:sldId id="564" r:id="rId24"/>
    <p:sldId id="565" r:id="rId25"/>
    <p:sldId id="570" r:id="rId26"/>
    <p:sldId id="568" r:id="rId27"/>
    <p:sldId id="571" r:id="rId28"/>
    <p:sldId id="569" r:id="rId29"/>
    <p:sldId id="54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55795-B1C6-4A8E-9288-EFE43243B3ED}" v="143" dt="2023-03-04T01:05:22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422"/>
  </p:normalViewPr>
  <p:slideViewPr>
    <p:cSldViewPr snapToGrid="0">
      <p:cViewPr varScale="1">
        <p:scale>
          <a:sx n="96" d="100"/>
          <a:sy n="96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hafeez" userId="4520a8a498b60f1a" providerId="LiveId" clId="{43855795-B1C6-4A8E-9288-EFE43243B3ED}"/>
    <pc:docChg chg="undo redo custSel addSld delSld modSld sldOrd modMainMaster">
      <pc:chgData name="ali hafeez" userId="4520a8a498b60f1a" providerId="LiveId" clId="{43855795-B1C6-4A8E-9288-EFE43243B3ED}" dt="2023-03-04T01:19:34.998" v="7441" actId="14100"/>
      <pc:docMkLst>
        <pc:docMk/>
      </pc:docMkLst>
      <pc:sldChg chg="modSp mod">
        <pc:chgData name="ali hafeez" userId="4520a8a498b60f1a" providerId="LiveId" clId="{43855795-B1C6-4A8E-9288-EFE43243B3ED}" dt="2023-03-03T18:08:26.661" v="5934" actId="2711"/>
        <pc:sldMkLst>
          <pc:docMk/>
          <pc:sldMk cId="1723491119" sldId="530"/>
        </pc:sldMkLst>
        <pc:spChg chg="mod">
          <ac:chgData name="ali hafeez" userId="4520a8a498b60f1a" providerId="LiveId" clId="{43855795-B1C6-4A8E-9288-EFE43243B3ED}" dt="2023-03-03T18:08:26.661" v="5934" actId="2711"/>
          <ac:spMkLst>
            <pc:docMk/>
            <pc:sldMk cId="1723491119" sldId="530"/>
            <ac:spMk id="2" creationId="{DC870DB4-0446-EF22-E8E0-3A5B83923AC0}"/>
          </ac:spMkLst>
        </pc:spChg>
      </pc:sldChg>
      <pc:sldChg chg="modSp add del mod">
        <pc:chgData name="ali hafeez" userId="4520a8a498b60f1a" providerId="LiveId" clId="{43855795-B1C6-4A8E-9288-EFE43243B3ED}" dt="2023-03-03T18:08:25.728" v="5933" actId="2711"/>
        <pc:sldMkLst>
          <pc:docMk/>
          <pc:sldMk cId="3548027083" sldId="531"/>
        </pc:sldMkLst>
        <pc:spChg chg="mod">
          <ac:chgData name="ali hafeez" userId="4520a8a498b60f1a" providerId="LiveId" clId="{43855795-B1C6-4A8E-9288-EFE43243B3ED}" dt="2023-03-03T18:08:25.728" v="5933" actId="2711"/>
          <ac:spMkLst>
            <pc:docMk/>
            <pc:sldMk cId="3548027083" sldId="531"/>
            <ac:spMk id="2" creationId="{C07F7E09-6A9E-9FCC-7867-895F21ABE716}"/>
          </ac:spMkLst>
        </pc:spChg>
        <pc:spChg chg="mod">
          <ac:chgData name="ali hafeez" userId="4520a8a498b60f1a" providerId="LiveId" clId="{43855795-B1C6-4A8E-9288-EFE43243B3ED}" dt="2023-03-03T18:08:24.883" v="5932" actId="2711"/>
          <ac:spMkLst>
            <pc:docMk/>
            <pc:sldMk cId="3548027083" sldId="531"/>
            <ac:spMk id="3" creationId="{199158D4-7B61-0A48-E33F-792278D05724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3548027083" sldId="531"/>
            <ac:spMk id="5" creationId="{9157728F-9EA1-A705-8E4D-B7823E4F4C26}"/>
          </ac:spMkLst>
        </pc:spChg>
      </pc:sldChg>
      <pc:sldChg chg="modSp mod">
        <pc:chgData name="ali hafeez" userId="4520a8a498b60f1a" providerId="LiveId" clId="{43855795-B1C6-4A8E-9288-EFE43243B3ED}" dt="2023-03-03T18:08:21.887" v="5931" actId="2711"/>
        <pc:sldMkLst>
          <pc:docMk/>
          <pc:sldMk cId="3380759881" sldId="533"/>
        </pc:sldMkLst>
        <pc:spChg chg="mod">
          <ac:chgData name="ali hafeez" userId="4520a8a498b60f1a" providerId="LiveId" clId="{43855795-B1C6-4A8E-9288-EFE43243B3ED}" dt="2023-03-03T18:08:21.887" v="5931" actId="2711"/>
          <ac:spMkLst>
            <pc:docMk/>
            <pc:sldMk cId="3380759881" sldId="533"/>
            <ac:spMk id="2" creationId="{F41F0E99-07CC-9576-AFD7-C52151AD0EA3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3380759881" sldId="533"/>
            <ac:spMk id="3" creationId="{5A82A8B0-333F-633E-3FA7-D38DBFB10971}"/>
          </ac:spMkLst>
        </pc:spChg>
      </pc:sldChg>
      <pc:sldChg chg="addSp delSp modSp mod ord">
        <pc:chgData name="ali hafeez" userId="4520a8a498b60f1a" providerId="LiveId" clId="{43855795-B1C6-4A8E-9288-EFE43243B3ED}" dt="2023-03-04T01:04:18.511" v="7415"/>
        <pc:sldMkLst>
          <pc:docMk/>
          <pc:sldMk cId="548476299" sldId="534"/>
        </pc:sldMkLst>
        <pc:spChg chg="add del mod">
          <ac:chgData name="ali hafeez" userId="4520a8a498b60f1a" providerId="LiveId" clId="{43855795-B1C6-4A8E-9288-EFE43243B3ED}" dt="2023-03-03T17:15:32.249" v="5787" actId="478"/>
          <ac:spMkLst>
            <pc:docMk/>
            <pc:sldMk cId="548476299" sldId="534"/>
            <ac:spMk id="3" creationId="{55BDFE0D-A517-A23D-1277-E082EFEAFD4F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548476299" sldId="534"/>
            <ac:spMk id="14" creationId="{65C3983C-3DFF-4A74-DCB0-0E954B3CE93F}"/>
          </ac:spMkLst>
        </pc:spChg>
        <pc:spChg chg="del">
          <ac:chgData name="ali hafeez" userId="4520a8a498b60f1a" providerId="LiveId" clId="{43855795-B1C6-4A8E-9288-EFE43243B3ED}" dt="2023-03-03T17:15:30.561" v="5786" actId="478"/>
          <ac:spMkLst>
            <pc:docMk/>
            <pc:sldMk cId="548476299" sldId="534"/>
            <ac:spMk id="17" creationId="{454E8584-AA81-34EC-427E-1A54EE54B9A7}"/>
          </ac:spMkLst>
        </pc:spChg>
        <pc:graphicFrameChg chg="mod">
          <ac:chgData name="ali hafeez" userId="4520a8a498b60f1a" providerId="LiveId" clId="{43855795-B1C6-4A8E-9288-EFE43243B3ED}" dt="2023-03-03T17:15:35.921" v="5788" actId="14100"/>
          <ac:graphicFrameMkLst>
            <pc:docMk/>
            <pc:sldMk cId="548476299" sldId="534"/>
            <ac:graphicFrameMk id="9" creationId="{329DAFB8-7FC2-203A-4A9C-9FF70609F919}"/>
          </ac:graphicFrameMkLst>
        </pc:graphicFrameChg>
      </pc:sldChg>
      <pc:sldChg chg="addSp delSp modSp mod ord modClrScheme chgLayout">
        <pc:chgData name="ali hafeez" userId="4520a8a498b60f1a" providerId="LiveId" clId="{43855795-B1C6-4A8E-9288-EFE43243B3ED}" dt="2023-03-04T01:19:34.998" v="7441" actId="14100"/>
        <pc:sldMkLst>
          <pc:docMk/>
          <pc:sldMk cId="1372651910" sldId="535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372651910" sldId="535"/>
            <ac:spMk id="5" creationId="{2A8E318B-D756-6C57-8657-96C836320839}"/>
          </ac:spMkLst>
        </pc:spChg>
        <pc:spChg chg="add del mod">
          <ac:chgData name="ali hafeez" userId="4520a8a498b60f1a" providerId="LiveId" clId="{43855795-B1C6-4A8E-9288-EFE43243B3ED}" dt="2023-03-03T17:13:26.485" v="5766" actId="478"/>
          <ac:spMkLst>
            <pc:docMk/>
            <pc:sldMk cId="1372651910" sldId="535"/>
            <ac:spMk id="13" creationId="{049B43A2-93ED-CBB5-FBBD-30A5A634B08E}"/>
          </ac:spMkLst>
        </pc:spChg>
        <pc:spChg chg="add del mod">
          <ac:chgData name="ali hafeez" userId="4520a8a498b60f1a" providerId="LiveId" clId="{43855795-B1C6-4A8E-9288-EFE43243B3ED}" dt="2023-03-03T17:18:12.144" v="5790" actId="478"/>
          <ac:spMkLst>
            <pc:docMk/>
            <pc:sldMk cId="1372651910" sldId="535"/>
            <ac:spMk id="14" creationId="{DB283801-6523-1A3A-966B-2FA75402A168}"/>
          </ac:spMkLst>
        </pc:spChg>
        <pc:spChg chg="del">
          <ac:chgData name="ali hafeez" userId="4520a8a498b60f1a" providerId="LiveId" clId="{43855795-B1C6-4A8E-9288-EFE43243B3ED}" dt="2023-03-03T17:13:17.471" v="5764" actId="478"/>
          <ac:spMkLst>
            <pc:docMk/>
            <pc:sldMk cId="1372651910" sldId="535"/>
            <ac:spMk id="16" creationId="{17A70F9C-318B-A907-1D68-B7BDA77BBB8E}"/>
          </ac:spMkLst>
        </pc:spChg>
        <pc:spChg chg="del">
          <ac:chgData name="ali hafeez" userId="4520a8a498b60f1a" providerId="LiveId" clId="{43855795-B1C6-4A8E-9288-EFE43243B3ED}" dt="2023-03-03T17:13:14.833" v="5763" actId="478"/>
          <ac:spMkLst>
            <pc:docMk/>
            <pc:sldMk cId="1372651910" sldId="535"/>
            <ac:spMk id="18" creationId="{9EBDA63E-7CDE-1891-93DB-F1D3FF07C91E}"/>
          </ac:spMkLst>
        </pc:spChg>
        <pc:graphicFrameChg chg="add mod">
          <ac:chgData name="ali hafeez" userId="4520a8a498b60f1a" providerId="LiveId" clId="{43855795-B1C6-4A8E-9288-EFE43243B3ED}" dt="2023-03-04T01:19:34.998" v="7441" actId="14100"/>
          <ac:graphicFrameMkLst>
            <pc:docMk/>
            <pc:sldMk cId="1372651910" sldId="535"/>
            <ac:graphicFrameMk id="11" creationId="{F277619D-52FC-4F70-6706-E6E9587B18F5}"/>
          </ac:graphicFrameMkLst>
        </pc:graphicFrameChg>
      </pc:sldChg>
      <pc:sldChg chg="modSp">
        <pc:chgData name="ali hafeez" userId="4520a8a498b60f1a" providerId="LiveId" clId="{43855795-B1C6-4A8E-9288-EFE43243B3ED}" dt="2023-03-03T17:44:05.104" v="5912"/>
        <pc:sldMkLst>
          <pc:docMk/>
          <pc:sldMk cId="1208724409" sldId="536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208724409" sldId="536"/>
            <ac:spMk id="7" creationId="{AE8FA9B0-F934-6E32-B922-97B01756C807}"/>
          </ac:spMkLst>
        </pc:spChg>
      </pc:sldChg>
      <pc:sldChg chg="modSp mod">
        <pc:chgData name="ali hafeez" userId="4520a8a498b60f1a" providerId="LiveId" clId="{43855795-B1C6-4A8E-9288-EFE43243B3ED}" dt="2023-03-03T17:44:05.104" v="5912"/>
        <pc:sldMkLst>
          <pc:docMk/>
          <pc:sldMk cId="1213210011" sldId="537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213210011" sldId="537"/>
            <ac:spMk id="2" creationId="{D04F090D-C862-CF85-1001-A82E54365597}"/>
          </ac:spMkLst>
        </pc:spChg>
        <pc:spChg chg="mod">
          <ac:chgData name="ali hafeez" userId="4520a8a498b60f1a" providerId="LiveId" clId="{43855795-B1C6-4A8E-9288-EFE43243B3ED}" dt="2023-03-03T13:09:41.064" v="4124" actId="20577"/>
          <ac:spMkLst>
            <pc:docMk/>
            <pc:sldMk cId="1213210011" sldId="537"/>
            <ac:spMk id="14" creationId="{8A27C5FA-D740-5589-1BD7-DD0C89A83C27}"/>
          </ac:spMkLst>
        </pc:spChg>
      </pc:sldChg>
      <pc:sldChg chg="del">
        <pc:chgData name="ali hafeez" userId="4520a8a498b60f1a" providerId="LiveId" clId="{43855795-B1C6-4A8E-9288-EFE43243B3ED}" dt="2023-03-03T17:09:28.681" v="5726" actId="47"/>
        <pc:sldMkLst>
          <pc:docMk/>
          <pc:sldMk cId="765210901" sldId="538"/>
        </pc:sldMkLst>
      </pc:sldChg>
      <pc:sldChg chg="del">
        <pc:chgData name="ali hafeez" userId="4520a8a498b60f1a" providerId="LiveId" clId="{43855795-B1C6-4A8E-9288-EFE43243B3ED}" dt="2023-03-03T17:09:22.957" v="5725" actId="47"/>
        <pc:sldMkLst>
          <pc:docMk/>
          <pc:sldMk cId="1877080978" sldId="539"/>
        </pc:sldMkLst>
      </pc:sldChg>
      <pc:sldChg chg="del">
        <pc:chgData name="ali hafeez" userId="4520a8a498b60f1a" providerId="LiveId" clId="{43855795-B1C6-4A8E-9288-EFE43243B3ED}" dt="2023-03-03T17:09:13.027" v="5723" actId="47"/>
        <pc:sldMkLst>
          <pc:docMk/>
          <pc:sldMk cId="1579562137" sldId="540"/>
        </pc:sldMkLst>
      </pc:sldChg>
      <pc:sldChg chg="del">
        <pc:chgData name="ali hafeez" userId="4520a8a498b60f1a" providerId="LiveId" clId="{43855795-B1C6-4A8E-9288-EFE43243B3ED}" dt="2023-03-03T17:09:15.822" v="5724" actId="47"/>
        <pc:sldMkLst>
          <pc:docMk/>
          <pc:sldMk cId="840605972" sldId="541"/>
        </pc:sldMkLst>
      </pc:sldChg>
      <pc:sldChg chg="del">
        <pc:chgData name="ali hafeez" userId="4520a8a498b60f1a" providerId="LiveId" clId="{43855795-B1C6-4A8E-9288-EFE43243B3ED}" dt="2023-03-03T17:39:19.769" v="5904" actId="47"/>
        <pc:sldMkLst>
          <pc:docMk/>
          <pc:sldMk cId="1958759625" sldId="543"/>
        </pc:sldMkLst>
      </pc:sldChg>
      <pc:sldChg chg="addSp delSp modSp mod">
        <pc:chgData name="ali hafeez" userId="4520a8a498b60f1a" providerId="LiveId" clId="{43855795-B1C6-4A8E-9288-EFE43243B3ED}" dt="2023-03-03T17:44:05.104" v="5912"/>
        <pc:sldMkLst>
          <pc:docMk/>
          <pc:sldMk cId="1877701230" sldId="544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877701230" sldId="544"/>
            <ac:spMk id="2" creationId="{2C9E1892-81E6-551C-7B5A-DEA68224520B}"/>
          </ac:spMkLst>
        </pc:spChg>
        <pc:spChg chg="del">
          <ac:chgData name="ali hafeez" userId="4520a8a498b60f1a" providerId="LiveId" clId="{43855795-B1C6-4A8E-9288-EFE43243B3ED}" dt="2023-03-02T22:00:22.807" v="3944" actId="478"/>
          <ac:spMkLst>
            <pc:docMk/>
            <pc:sldMk cId="1877701230" sldId="544"/>
            <ac:spMk id="3" creationId="{55519D01-29BE-BE76-41C5-9D58AD8119DC}"/>
          </ac:spMkLst>
        </pc:spChg>
        <pc:spChg chg="add del mod">
          <ac:chgData name="ali hafeez" userId="4520a8a498b60f1a" providerId="LiveId" clId="{43855795-B1C6-4A8E-9288-EFE43243B3ED}" dt="2023-03-02T22:00:26.424" v="3945" actId="478"/>
          <ac:spMkLst>
            <pc:docMk/>
            <pc:sldMk cId="1877701230" sldId="544"/>
            <ac:spMk id="5" creationId="{30A3EC7A-7F34-E48A-FFE0-399BB96EB2F4}"/>
          </ac:spMkLst>
        </pc:spChg>
      </pc:sldChg>
      <pc:sldChg chg="del">
        <pc:chgData name="ali hafeez" userId="4520a8a498b60f1a" providerId="LiveId" clId="{43855795-B1C6-4A8E-9288-EFE43243B3ED}" dt="2023-03-03T17:09:31.011" v="5727" actId="47"/>
        <pc:sldMkLst>
          <pc:docMk/>
          <pc:sldMk cId="3510130985" sldId="545"/>
        </pc:sldMkLst>
      </pc:sldChg>
      <pc:sldChg chg="del">
        <pc:chgData name="ali hafeez" userId="4520a8a498b60f1a" providerId="LiveId" clId="{43855795-B1C6-4A8E-9288-EFE43243B3ED}" dt="2023-03-03T17:39:17.520" v="5903" actId="47"/>
        <pc:sldMkLst>
          <pc:docMk/>
          <pc:sldMk cId="1430138192" sldId="546"/>
        </pc:sldMkLst>
      </pc:sldChg>
      <pc:sldChg chg="delSp modSp mod ord">
        <pc:chgData name="ali hafeez" userId="4520a8a498b60f1a" providerId="LiveId" clId="{43855795-B1C6-4A8E-9288-EFE43243B3ED}" dt="2023-03-04T01:05:05.108" v="7429" actId="403"/>
        <pc:sldMkLst>
          <pc:docMk/>
          <pc:sldMk cId="2968368885" sldId="547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2968368885" sldId="547"/>
            <ac:spMk id="6" creationId="{EC3247FB-BF7A-39B8-4FE0-62C81858F2B5}"/>
          </ac:spMkLst>
        </pc:spChg>
        <pc:spChg chg="del">
          <ac:chgData name="ali hafeez" userId="4520a8a498b60f1a" providerId="LiveId" clId="{43855795-B1C6-4A8E-9288-EFE43243B3ED}" dt="2023-03-03T17:13:42.172" v="5768" actId="478"/>
          <ac:spMkLst>
            <pc:docMk/>
            <pc:sldMk cId="2968368885" sldId="547"/>
            <ac:spMk id="12" creationId="{96D3B3EE-0AB0-CC12-1948-96B02E01816B}"/>
          </ac:spMkLst>
        </pc:spChg>
        <pc:spChg chg="del">
          <ac:chgData name="ali hafeez" userId="4520a8a498b60f1a" providerId="LiveId" clId="{43855795-B1C6-4A8E-9288-EFE43243B3ED}" dt="2023-03-03T17:13:52.061" v="5769" actId="478"/>
          <ac:spMkLst>
            <pc:docMk/>
            <pc:sldMk cId="2968368885" sldId="547"/>
            <ac:spMk id="14" creationId="{84D06CEB-3541-FAC3-4827-53CA4286E701}"/>
          </ac:spMkLst>
        </pc:spChg>
        <pc:graphicFrameChg chg="mod">
          <ac:chgData name="ali hafeez" userId="4520a8a498b60f1a" providerId="LiveId" clId="{43855795-B1C6-4A8E-9288-EFE43243B3ED}" dt="2023-03-04T01:05:05.108" v="7429" actId="403"/>
          <ac:graphicFrameMkLst>
            <pc:docMk/>
            <pc:sldMk cId="2968368885" sldId="547"/>
            <ac:graphicFrameMk id="7" creationId="{63E72619-3024-E5B0-934B-6C2E3590D4BB}"/>
          </ac:graphicFrameMkLst>
        </pc:graphicFrameChg>
      </pc:sldChg>
      <pc:sldChg chg="delSp modSp mod ord">
        <pc:chgData name="ali hafeez" userId="4520a8a498b60f1a" providerId="LiveId" clId="{43855795-B1C6-4A8E-9288-EFE43243B3ED}" dt="2023-03-04T01:04:48.345" v="7425" actId="20578"/>
        <pc:sldMkLst>
          <pc:docMk/>
          <pc:sldMk cId="3842926989" sldId="548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842926989" sldId="548"/>
            <ac:spMk id="6" creationId="{A2982514-8FD8-1363-9246-00B3337B31FF}"/>
          </ac:spMkLst>
        </pc:spChg>
        <pc:spChg chg="del">
          <ac:chgData name="ali hafeez" userId="4520a8a498b60f1a" providerId="LiveId" clId="{43855795-B1C6-4A8E-9288-EFE43243B3ED}" dt="2023-03-03T17:14:11.243" v="5772" actId="478"/>
          <ac:spMkLst>
            <pc:docMk/>
            <pc:sldMk cId="3842926989" sldId="548"/>
            <ac:spMk id="12" creationId="{B3CF532E-95A1-BDC2-F7DD-27C9A6F66024}"/>
          </ac:spMkLst>
        </pc:spChg>
        <pc:spChg chg="del">
          <ac:chgData name="ali hafeez" userId="4520a8a498b60f1a" providerId="LiveId" clId="{43855795-B1C6-4A8E-9288-EFE43243B3ED}" dt="2023-03-03T17:14:06.851" v="5771" actId="478"/>
          <ac:spMkLst>
            <pc:docMk/>
            <pc:sldMk cId="3842926989" sldId="548"/>
            <ac:spMk id="14" creationId="{8362D6D9-A4FA-92EE-EB6C-B0D95DF15FCA}"/>
          </ac:spMkLst>
        </pc:spChg>
        <pc:graphicFrameChg chg="mod">
          <ac:chgData name="ali hafeez" userId="4520a8a498b60f1a" providerId="LiveId" clId="{43855795-B1C6-4A8E-9288-EFE43243B3ED}" dt="2023-03-03T17:14:16.231" v="5773" actId="14100"/>
          <ac:graphicFrameMkLst>
            <pc:docMk/>
            <pc:sldMk cId="3842926989" sldId="548"/>
            <ac:graphicFrameMk id="7" creationId="{00FA0608-7357-FA3D-E00A-2467FBBAF3B3}"/>
          </ac:graphicFrameMkLst>
        </pc:graphicFrameChg>
      </pc:sldChg>
      <pc:sldChg chg="addSp delSp modSp mod modClrScheme chgLayout">
        <pc:chgData name="ali hafeez" userId="4520a8a498b60f1a" providerId="LiveId" clId="{43855795-B1C6-4A8E-9288-EFE43243B3ED}" dt="2023-03-03T17:44:05.104" v="5912"/>
        <pc:sldMkLst>
          <pc:docMk/>
          <pc:sldMk cId="2147858340" sldId="549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2147858340" sldId="549"/>
            <ac:spMk id="6" creationId="{83EC3A36-6871-585B-1189-2B94B5ACD4A3}"/>
          </ac:spMkLst>
        </pc:spChg>
        <pc:spChg chg="add del mod">
          <ac:chgData name="ali hafeez" userId="4520a8a498b60f1a" providerId="LiveId" clId="{43855795-B1C6-4A8E-9288-EFE43243B3ED}" dt="2023-03-03T17:12:54.397" v="5762" actId="478"/>
          <ac:spMkLst>
            <pc:docMk/>
            <pc:sldMk cId="2147858340" sldId="549"/>
            <ac:spMk id="9" creationId="{C16E5E37-1485-8B40-B7FD-249347B8C4D3}"/>
          </ac:spMkLst>
        </pc:spChg>
        <pc:spChg chg="add del mod">
          <ac:chgData name="ali hafeez" userId="4520a8a498b60f1a" providerId="LiveId" clId="{43855795-B1C6-4A8E-9288-EFE43243B3ED}" dt="2023-03-03T17:12:43.741" v="5760" actId="478"/>
          <ac:spMkLst>
            <pc:docMk/>
            <pc:sldMk cId="2147858340" sldId="549"/>
            <ac:spMk id="12" creationId="{156F1C72-F61A-2D0A-6A49-F894AC555180}"/>
          </ac:spMkLst>
        </pc:spChg>
        <pc:spChg chg="del">
          <ac:chgData name="ali hafeez" userId="4520a8a498b60f1a" providerId="LiveId" clId="{43855795-B1C6-4A8E-9288-EFE43243B3ED}" dt="2023-03-03T17:12:27.856" v="5758" actId="478"/>
          <ac:spMkLst>
            <pc:docMk/>
            <pc:sldMk cId="2147858340" sldId="549"/>
            <ac:spMk id="14" creationId="{F58B23EC-1B0D-5B7E-4555-CAA7553FC115}"/>
          </ac:spMkLst>
        </pc:spChg>
        <pc:spChg chg="del">
          <ac:chgData name="ali hafeez" userId="4520a8a498b60f1a" providerId="LiveId" clId="{43855795-B1C6-4A8E-9288-EFE43243B3ED}" dt="2023-03-03T17:12:25.301" v="5757" actId="478"/>
          <ac:spMkLst>
            <pc:docMk/>
            <pc:sldMk cId="2147858340" sldId="549"/>
            <ac:spMk id="15" creationId="{738BF250-67AE-D9A2-F778-DC5BE5B0451A}"/>
          </ac:spMkLst>
        </pc:spChg>
        <pc:graphicFrameChg chg="add mod">
          <ac:chgData name="ali hafeez" userId="4520a8a498b60f1a" providerId="LiveId" clId="{43855795-B1C6-4A8E-9288-EFE43243B3ED}" dt="2023-03-03T17:12:47.691" v="5761" actId="14100"/>
          <ac:graphicFrameMkLst>
            <pc:docMk/>
            <pc:sldMk cId="2147858340" sldId="549"/>
            <ac:graphicFrameMk id="7" creationId="{096EFC8C-9662-7E37-55B1-0E698FD5F1AE}"/>
          </ac:graphicFrameMkLst>
        </pc:graphicFrameChg>
      </pc:sldChg>
      <pc:sldChg chg="delSp modSp mod">
        <pc:chgData name="ali hafeez" userId="4520a8a498b60f1a" providerId="LiveId" clId="{43855795-B1C6-4A8E-9288-EFE43243B3ED}" dt="2023-03-03T17:44:05.104" v="5912"/>
        <pc:sldMkLst>
          <pc:docMk/>
          <pc:sldMk cId="3206621204" sldId="550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206621204" sldId="550"/>
            <ac:spMk id="6" creationId="{AFE5FE95-E660-FC72-2B71-7B5D92373724}"/>
          </ac:spMkLst>
        </pc:spChg>
        <pc:spChg chg="del">
          <ac:chgData name="ali hafeez" userId="4520a8a498b60f1a" providerId="LiveId" clId="{43855795-B1C6-4A8E-9288-EFE43243B3ED}" dt="2023-03-03T17:14:29.394" v="5775" actId="478"/>
          <ac:spMkLst>
            <pc:docMk/>
            <pc:sldMk cId="3206621204" sldId="550"/>
            <ac:spMk id="13" creationId="{D547E67E-5552-3D86-5F60-C525EE744C33}"/>
          </ac:spMkLst>
        </pc:spChg>
        <pc:spChg chg="del">
          <ac:chgData name="ali hafeez" userId="4520a8a498b60f1a" providerId="LiveId" clId="{43855795-B1C6-4A8E-9288-EFE43243B3ED}" dt="2023-03-03T17:14:25.624" v="5774" actId="478"/>
          <ac:spMkLst>
            <pc:docMk/>
            <pc:sldMk cId="3206621204" sldId="550"/>
            <ac:spMk id="15" creationId="{DCF6D5FB-4B02-9A89-4E9E-E57F7ED7B8E8}"/>
          </ac:spMkLst>
        </pc:spChg>
        <pc:graphicFrameChg chg="mod">
          <ac:chgData name="ali hafeez" userId="4520a8a498b60f1a" providerId="LiveId" clId="{43855795-B1C6-4A8E-9288-EFE43243B3ED}" dt="2023-03-03T17:14:33.731" v="5776" actId="14100"/>
          <ac:graphicFrameMkLst>
            <pc:docMk/>
            <pc:sldMk cId="3206621204" sldId="550"/>
            <ac:graphicFrameMk id="8" creationId="{9580BCDF-4EDB-3BB1-D933-4033A4AE7CB8}"/>
          </ac:graphicFrameMkLst>
        </pc:graphicFrameChg>
      </pc:sldChg>
      <pc:sldChg chg="delSp modSp mod">
        <pc:chgData name="ali hafeez" userId="4520a8a498b60f1a" providerId="LiveId" clId="{43855795-B1C6-4A8E-9288-EFE43243B3ED}" dt="2023-03-03T17:44:05.104" v="5912"/>
        <pc:sldMkLst>
          <pc:docMk/>
          <pc:sldMk cId="3954035662" sldId="551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954035662" sldId="551"/>
            <ac:spMk id="6" creationId="{CC5B2CB0-5559-9440-8914-74D3C9AD3B15}"/>
          </ac:spMkLst>
        </pc:spChg>
        <pc:spChg chg="del">
          <ac:chgData name="ali hafeez" userId="4520a8a498b60f1a" providerId="LiveId" clId="{43855795-B1C6-4A8E-9288-EFE43243B3ED}" dt="2023-03-03T17:14:40.001" v="5777" actId="478"/>
          <ac:spMkLst>
            <pc:docMk/>
            <pc:sldMk cId="3954035662" sldId="551"/>
            <ac:spMk id="12" creationId="{6C9706CE-AD29-9219-5A36-CBE77676B02B}"/>
          </ac:spMkLst>
        </pc:spChg>
        <pc:spChg chg="del">
          <ac:chgData name="ali hafeez" userId="4520a8a498b60f1a" providerId="LiveId" clId="{43855795-B1C6-4A8E-9288-EFE43243B3ED}" dt="2023-03-03T17:14:43.633" v="5778" actId="478"/>
          <ac:spMkLst>
            <pc:docMk/>
            <pc:sldMk cId="3954035662" sldId="551"/>
            <ac:spMk id="14" creationId="{66448AD0-E6BC-BB7A-DA20-AE2D94243376}"/>
          </ac:spMkLst>
        </pc:spChg>
        <pc:graphicFrameChg chg="mod">
          <ac:chgData name="ali hafeez" userId="4520a8a498b60f1a" providerId="LiveId" clId="{43855795-B1C6-4A8E-9288-EFE43243B3ED}" dt="2023-03-03T17:14:48.712" v="5779" actId="14100"/>
          <ac:graphicFrameMkLst>
            <pc:docMk/>
            <pc:sldMk cId="3954035662" sldId="551"/>
            <ac:graphicFrameMk id="7" creationId="{E5A8DF12-E2A4-1290-1AEA-77AF554FCAB1}"/>
          </ac:graphicFrameMkLst>
        </pc:graphicFrameChg>
      </pc:sldChg>
      <pc:sldChg chg="delSp modSp mod">
        <pc:chgData name="ali hafeez" userId="4520a8a498b60f1a" providerId="LiveId" clId="{43855795-B1C6-4A8E-9288-EFE43243B3ED}" dt="2023-03-03T17:44:05.104" v="5912"/>
        <pc:sldMkLst>
          <pc:docMk/>
          <pc:sldMk cId="1442804121" sldId="552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442804121" sldId="552"/>
            <ac:spMk id="6" creationId="{1C61628B-3C4E-10A5-0D34-755BE9F94BD2}"/>
          </ac:spMkLst>
        </pc:spChg>
        <pc:spChg chg="del">
          <ac:chgData name="ali hafeez" userId="4520a8a498b60f1a" providerId="LiveId" clId="{43855795-B1C6-4A8E-9288-EFE43243B3ED}" dt="2023-03-03T17:14:55.538" v="5780" actId="478"/>
          <ac:spMkLst>
            <pc:docMk/>
            <pc:sldMk cId="1442804121" sldId="552"/>
            <ac:spMk id="12" creationId="{2BF28764-0AC8-3CA3-3865-F368B2654A43}"/>
          </ac:spMkLst>
        </pc:spChg>
        <pc:spChg chg="del">
          <ac:chgData name="ali hafeez" userId="4520a8a498b60f1a" providerId="LiveId" clId="{43855795-B1C6-4A8E-9288-EFE43243B3ED}" dt="2023-03-03T17:14:59.781" v="5781" actId="478"/>
          <ac:spMkLst>
            <pc:docMk/>
            <pc:sldMk cId="1442804121" sldId="552"/>
            <ac:spMk id="14" creationId="{415F1E13-D402-6674-E6F2-9FC5C17EC318}"/>
          </ac:spMkLst>
        </pc:spChg>
        <pc:graphicFrameChg chg="mod">
          <ac:chgData name="ali hafeez" userId="4520a8a498b60f1a" providerId="LiveId" clId="{43855795-B1C6-4A8E-9288-EFE43243B3ED}" dt="2023-03-03T17:15:04.161" v="5782" actId="14100"/>
          <ac:graphicFrameMkLst>
            <pc:docMk/>
            <pc:sldMk cId="1442804121" sldId="552"/>
            <ac:graphicFrameMk id="7" creationId="{0B22935F-BBBC-F92C-9055-6AE25CFA2E61}"/>
          </ac:graphicFrameMkLst>
        </pc:graphicFrameChg>
      </pc:sldChg>
      <pc:sldChg chg="delSp modSp mod">
        <pc:chgData name="ali hafeez" userId="4520a8a498b60f1a" providerId="LiveId" clId="{43855795-B1C6-4A8E-9288-EFE43243B3ED}" dt="2023-03-03T17:44:05.104" v="5912"/>
        <pc:sldMkLst>
          <pc:docMk/>
          <pc:sldMk cId="65560467" sldId="553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65560467" sldId="553"/>
            <ac:spMk id="6" creationId="{3835225B-6464-C0E5-98C4-533B8204DBD6}"/>
          </ac:spMkLst>
        </pc:spChg>
        <pc:spChg chg="del">
          <ac:chgData name="ali hafeez" userId="4520a8a498b60f1a" providerId="LiveId" clId="{43855795-B1C6-4A8E-9288-EFE43243B3ED}" dt="2023-03-03T17:15:09.124" v="5783" actId="478"/>
          <ac:spMkLst>
            <pc:docMk/>
            <pc:sldMk cId="65560467" sldId="553"/>
            <ac:spMk id="12" creationId="{B9A78104-4091-B368-BC10-B589A39403F7}"/>
          </ac:spMkLst>
        </pc:spChg>
        <pc:spChg chg="del">
          <ac:chgData name="ali hafeez" userId="4520a8a498b60f1a" providerId="LiveId" clId="{43855795-B1C6-4A8E-9288-EFE43243B3ED}" dt="2023-03-03T17:15:11.197" v="5784" actId="478"/>
          <ac:spMkLst>
            <pc:docMk/>
            <pc:sldMk cId="65560467" sldId="553"/>
            <ac:spMk id="14" creationId="{20609A98-79F5-F80B-8CB2-1B519C96B7B1}"/>
          </ac:spMkLst>
        </pc:spChg>
        <pc:graphicFrameChg chg="mod">
          <ac:chgData name="ali hafeez" userId="4520a8a498b60f1a" providerId="LiveId" clId="{43855795-B1C6-4A8E-9288-EFE43243B3ED}" dt="2023-03-03T17:15:15.539" v="5785" actId="14100"/>
          <ac:graphicFrameMkLst>
            <pc:docMk/>
            <pc:sldMk cId="65560467" sldId="553"/>
            <ac:graphicFrameMk id="7" creationId="{A8FFA749-E878-1920-0269-07E5CB291F29}"/>
          </ac:graphicFrameMkLst>
        </pc:graphicFrameChg>
      </pc:sldChg>
      <pc:sldChg chg="modSp">
        <pc:chgData name="ali hafeez" userId="4520a8a498b60f1a" providerId="LiveId" clId="{43855795-B1C6-4A8E-9288-EFE43243B3ED}" dt="2023-03-03T17:44:05.104" v="5912"/>
        <pc:sldMkLst>
          <pc:docMk/>
          <pc:sldMk cId="4024842214" sldId="554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4024842214" sldId="554"/>
            <ac:spMk id="2" creationId="{42E4A6E1-C04F-E32C-7077-FFF8C4C1DC82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4024842214" sldId="554"/>
            <ac:spMk id="3" creationId="{9AF9D43A-5AC2-43FC-ACBA-B5CC029D1FC9}"/>
          </ac:spMkLst>
        </pc:spChg>
      </pc:sldChg>
      <pc:sldChg chg="modSp">
        <pc:chgData name="ali hafeez" userId="4520a8a498b60f1a" providerId="LiveId" clId="{43855795-B1C6-4A8E-9288-EFE43243B3ED}" dt="2023-03-03T17:44:51.436" v="5914" actId="12100"/>
        <pc:sldMkLst>
          <pc:docMk/>
          <pc:sldMk cId="3160347899" sldId="556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160347899" sldId="556"/>
            <ac:spMk id="6" creationId="{3835225B-6464-C0E5-98C4-533B8204DBD6}"/>
          </ac:spMkLst>
        </pc:spChg>
        <pc:graphicFrameChg chg="mod">
          <ac:chgData name="ali hafeez" userId="4520a8a498b60f1a" providerId="LiveId" clId="{43855795-B1C6-4A8E-9288-EFE43243B3ED}" dt="2023-03-03T17:44:51.436" v="5914" actId="12100"/>
          <ac:graphicFrameMkLst>
            <pc:docMk/>
            <pc:sldMk cId="3160347899" sldId="556"/>
            <ac:graphicFrameMk id="16" creationId="{0F84CCA6-4809-858F-640D-F35544787117}"/>
          </ac:graphicFrameMkLst>
        </pc:graphicFrameChg>
      </pc:sldChg>
      <pc:sldChg chg="modSp new mod">
        <pc:chgData name="ali hafeez" userId="4520a8a498b60f1a" providerId="LiveId" clId="{43855795-B1C6-4A8E-9288-EFE43243B3ED}" dt="2023-03-03T17:44:05.104" v="5912"/>
        <pc:sldMkLst>
          <pc:docMk/>
          <pc:sldMk cId="3812515266" sldId="557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812515266" sldId="557"/>
            <ac:spMk id="2" creationId="{69240F37-99EC-E06D-097F-90919A866EAB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3812515266" sldId="557"/>
            <ac:spMk id="3" creationId="{46F7DBB3-D3A2-AF99-1911-1E81EC08D6F1}"/>
          </ac:spMkLst>
        </pc:spChg>
      </pc:sldChg>
      <pc:sldChg chg="modSp new mod">
        <pc:chgData name="ali hafeez" userId="4520a8a498b60f1a" providerId="LiveId" clId="{43855795-B1C6-4A8E-9288-EFE43243B3ED}" dt="2023-03-03T17:44:05.104" v="5912"/>
        <pc:sldMkLst>
          <pc:docMk/>
          <pc:sldMk cId="167344649" sldId="558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67344649" sldId="558"/>
            <ac:spMk id="2" creationId="{63961345-E350-DF50-C331-E3C6CEE54CC4}"/>
          </ac:spMkLst>
        </pc:spChg>
        <pc:spChg chg="mod">
          <ac:chgData name="ali hafeez" userId="4520a8a498b60f1a" providerId="LiveId" clId="{43855795-B1C6-4A8E-9288-EFE43243B3ED}" dt="2023-03-03T13:50:33.513" v="4565" actId="20577"/>
          <ac:spMkLst>
            <pc:docMk/>
            <pc:sldMk cId="167344649" sldId="558"/>
            <ac:spMk id="3" creationId="{6064B71F-6E60-E36E-B48B-DCAD8B466343}"/>
          </ac:spMkLst>
        </pc:spChg>
      </pc:sldChg>
      <pc:sldChg chg="modSp new mod">
        <pc:chgData name="ali hafeez" userId="4520a8a498b60f1a" providerId="LiveId" clId="{43855795-B1C6-4A8E-9288-EFE43243B3ED}" dt="2023-03-03T17:44:05.104" v="5912"/>
        <pc:sldMkLst>
          <pc:docMk/>
          <pc:sldMk cId="2672039273" sldId="559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2672039273" sldId="559"/>
            <ac:spMk id="2" creationId="{B9A5F0A3-C44C-92A7-E70E-FE260FF6EBCD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2672039273" sldId="559"/>
            <ac:spMk id="3" creationId="{121F8E9A-2FE6-ECA3-98AB-B3FC1707A732}"/>
          </ac:spMkLst>
        </pc:spChg>
      </pc:sldChg>
      <pc:sldChg chg="modSp new mod">
        <pc:chgData name="ali hafeez" userId="4520a8a498b60f1a" providerId="LiveId" clId="{43855795-B1C6-4A8E-9288-EFE43243B3ED}" dt="2023-03-03T17:44:05.104" v="5912"/>
        <pc:sldMkLst>
          <pc:docMk/>
          <pc:sldMk cId="111017001" sldId="560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111017001" sldId="560"/>
            <ac:spMk id="2" creationId="{7FEA432D-0B87-0128-C453-392971932E96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111017001" sldId="560"/>
            <ac:spMk id="3" creationId="{0629CBEA-D4C9-E938-14E6-4EC076EC4246}"/>
          </ac:spMkLst>
        </pc:spChg>
      </pc:sldChg>
      <pc:sldChg chg="modSp new mod modClrScheme chgLayout">
        <pc:chgData name="ali hafeez" userId="4520a8a498b60f1a" providerId="LiveId" clId="{43855795-B1C6-4A8E-9288-EFE43243B3ED}" dt="2023-03-03T17:44:05.104" v="5912"/>
        <pc:sldMkLst>
          <pc:docMk/>
          <pc:sldMk cId="3037471947" sldId="561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037471947" sldId="561"/>
            <ac:spMk id="2" creationId="{99B88CEE-A374-7307-9EA3-E359D2CFA0D8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3037471947" sldId="561"/>
            <ac:spMk id="3" creationId="{70978EFD-927B-950C-CA95-AC3693437138}"/>
          </ac:spMkLst>
        </pc:spChg>
      </pc:sldChg>
      <pc:sldChg chg="addSp delSp modSp new mod ord modClrScheme chgLayout">
        <pc:chgData name="ali hafeez" userId="4520a8a498b60f1a" providerId="LiveId" clId="{43855795-B1C6-4A8E-9288-EFE43243B3ED}" dt="2023-03-03T17:44:05.104" v="5912"/>
        <pc:sldMkLst>
          <pc:docMk/>
          <pc:sldMk cId="3593814036" sldId="562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3593814036" sldId="562"/>
            <ac:spMk id="2" creationId="{228B356B-7052-CCC8-D1D1-3B83273BADB8}"/>
          </ac:spMkLst>
        </pc:spChg>
        <pc:spChg chg="del mod">
          <ac:chgData name="ali hafeez" userId="4520a8a498b60f1a" providerId="LiveId" clId="{43855795-B1C6-4A8E-9288-EFE43243B3ED}" dt="2023-03-02T16:48:18.032" v="1249" actId="26606"/>
          <ac:spMkLst>
            <pc:docMk/>
            <pc:sldMk cId="3593814036" sldId="562"/>
            <ac:spMk id="3" creationId="{5E99F83C-34EA-6367-3DE2-8AE830A71157}"/>
          </ac:spMkLst>
        </pc:spChg>
        <pc:spChg chg="add mod">
          <ac:chgData name="ali hafeez" userId="4520a8a498b60f1a" providerId="LiveId" clId="{43855795-B1C6-4A8E-9288-EFE43243B3ED}" dt="2023-03-03T17:44:05.104" v="5912"/>
          <ac:spMkLst>
            <pc:docMk/>
            <pc:sldMk cId="3593814036" sldId="562"/>
            <ac:spMk id="8" creationId="{1950F54C-8D29-CD6F-F4E0-8C4363FEAC70}"/>
          </ac:spMkLst>
        </pc:spChg>
        <pc:spChg chg="add mod">
          <ac:chgData name="ali hafeez" userId="4520a8a498b60f1a" providerId="LiveId" clId="{43855795-B1C6-4A8E-9288-EFE43243B3ED}" dt="2023-03-03T17:44:05.104" v="5912"/>
          <ac:spMkLst>
            <pc:docMk/>
            <pc:sldMk cId="3593814036" sldId="562"/>
            <ac:spMk id="10" creationId="{91162E35-16F6-1B7C-4A0D-03DBB0AA107C}"/>
          </ac:spMkLst>
        </pc:spChg>
        <pc:spChg chg="add del mod">
          <ac:chgData name="ali hafeez" userId="4520a8a498b60f1a" providerId="LiveId" clId="{43855795-B1C6-4A8E-9288-EFE43243B3ED}" dt="2023-03-02T21:11:21.243" v="1621" actId="478"/>
          <ac:spMkLst>
            <pc:docMk/>
            <pc:sldMk cId="3593814036" sldId="562"/>
            <ac:spMk id="12" creationId="{9F19DDE5-564A-7986-BB43-656664A13B93}"/>
          </ac:spMkLst>
        </pc:spChg>
      </pc:sldChg>
      <pc:sldChg chg="addSp delSp modSp new mod ord modClrScheme chgLayout">
        <pc:chgData name="ali hafeez" userId="4520a8a498b60f1a" providerId="LiveId" clId="{43855795-B1C6-4A8E-9288-EFE43243B3ED}" dt="2023-03-03T17:44:05.104" v="5912"/>
        <pc:sldMkLst>
          <pc:docMk/>
          <pc:sldMk cId="789536692" sldId="563"/>
        </pc:sldMkLst>
        <pc:spChg chg="mod ord">
          <ac:chgData name="ali hafeez" userId="4520a8a498b60f1a" providerId="LiveId" clId="{43855795-B1C6-4A8E-9288-EFE43243B3ED}" dt="2023-03-03T17:40:38.984" v="5905" actId="1076"/>
          <ac:spMkLst>
            <pc:docMk/>
            <pc:sldMk cId="789536692" sldId="563"/>
            <ac:spMk id="2" creationId="{E2A39DB6-11B4-3862-B997-D881D43C742F}"/>
          </ac:spMkLst>
        </pc:spChg>
        <pc:spChg chg="del mod">
          <ac:chgData name="ali hafeez" userId="4520a8a498b60f1a" providerId="LiveId" clId="{43855795-B1C6-4A8E-9288-EFE43243B3ED}" dt="2023-03-02T20:20:21.979" v="1605" actId="478"/>
          <ac:spMkLst>
            <pc:docMk/>
            <pc:sldMk cId="789536692" sldId="563"/>
            <ac:spMk id="3" creationId="{5236BCE4-1D20-FC9F-DA4B-4FB2C67B3A8B}"/>
          </ac:spMkLst>
        </pc:spChg>
        <pc:spChg chg="mod ord">
          <ac:chgData name="ali hafeez" userId="4520a8a498b60f1a" providerId="LiveId" clId="{43855795-B1C6-4A8E-9288-EFE43243B3ED}" dt="2023-03-03T17:44:05.104" v="5912"/>
          <ac:spMkLst>
            <pc:docMk/>
            <pc:sldMk cId="789536692" sldId="563"/>
            <ac:spMk id="4" creationId="{2BD29AC7-7F51-497A-234C-52A949F217A9}"/>
          </ac:spMkLst>
        </pc:spChg>
        <pc:spChg chg="del mod">
          <ac:chgData name="ali hafeez" userId="4520a8a498b60f1a" providerId="LiveId" clId="{43855795-B1C6-4A8E-9288-EFE43243B3ED}" dt="2023-03-02T21:11:16.925" v="1620" actId="478"/>
          <ac:spMkLst>
            <pc:docMk/>
            <pc:sldMk cId="789536692" sldId="563"/>
            <ac:spMk id="5" creationId="{B6845968-904F-67D8-561A-E9E5B2547EE4}"/>
          </ac:spMkLst>
        </pc:spChg>
        <pc:spChg chg="add del mod">
          <ac:chgData name="ali hafeez" userId="4520a8a498b60f1a" providerId="LiveId" clId="{43855795-B1C6-4A8E-9288-EFE43243B3ED}" dt="2023-03-02T21:11:07.188" v="1617" actId="478"/>
          <ac:spMkLst>
            <pc:docMk/>
            <pc:sldMk cId="789536692" sldId="563"/>
            <ac:spMk id="6" creationId="{6C10AB50-0E03-C3FA-C6B4-97B6865BB168}"/>
          </ac:spMkLst>
        </pc:spChg>
        <pc:spChg chg="add del mod">
          <ac:chgData name="ali hafeez" userId="4520a8a498b60f1a" providerId="LiveId" clId="{43855795-B1C6-4A8E-9288-EFE43243B3ED}" dt="2023-03-02T21:12:13.430" v="1646" actId="26606"/>
          <ac:spMkLst>
            <pc:docMk/>
            <pc:sldMk cId="789536692" sldId="563"/>
            <ac:spMk id="14" creationId="{9C14FC98-D715-76B9-AA3E-2FBA5EFBE02F}"/>
          </ac:spMkLst>
        </pc:spChg>
        <pc:spChg chg="add del">
          <ac:chgData name="ali hafeez" userId="4520a8a498b60f1a" providerId="LiveId" clId="{43855795-B1C6-4A8E-9288-EFE43243B3ED}" dt="2023-03-02T21:16:20.817" v="1659" actId="478"/>
          <ac:spMkLst>
            <pc:docMk/>
            <pc:sldMk cId="789536692" sldId="563"/>
            <ac:spMk id="16" creationId="{5CF8A28A-9789-F716-EB06-D9095DEB9A1E}"/>
          </ac:spMkLst>
        </pc:spChg>
        <pc:spChg chg="add del">
          <ac:chgData name="ali hafeez" userId="4520a8a498b60f1a" providerId="LiveId" clId="{43855795-B1C6-4A8E-9288-EFE43243B3ED}" dt="2023-03-02T21:11:35.595" v="1626" actId="26606"/>
          <ac:spMkLst>
            <pc:docMk/>
            <pc:sldMk cId="789536692" sldId="563"/>
            <ac:spMk id="17" creationId="{3EA9A0F3-833D-790C-930C-CE61DD0B4E53}"/>
          </ac:spMkLst>
        </pc:spChg>
        <pc:spChg chg="add del mod">
          <ac:chgData name="ali hafeez" userId="4520a8a498b60f1a" providerId="LiveId" clId="{43855795-B1C6-4A8E-9288-EFE43243B3ED}" dt="2023-03-02T21:11:36.854" v="1628" actId="26606"/>
          <ac:spMkLst>
            <pc:docMk/>
            <pc:sldMk cId="789536692" sldId="563"/>
            <ac:spMk id="19" creationId="{4CB2A34F-9B62-CDF7-0E7A-31B05DCF4FE4}"/>
          </ac:spMkLst>
        </pc:spChg>
        <pc:spChg chg="add del mod">
          <ac:chgData name="ali hafeez" userId="4520a8a498b60f1a" providerId="LiveId" clId="{43855795-B1C6-4A8E-9288-EFE43243B3ED}" dt="2023-03-02T21:11:39.094" v="1630" actId="26606"/>
          <ac:spMkLst>
            <pc:docMk/>
            <pc:sldMk cId="789536692" sldId="563"/>
            <ac:spMk id="21" creationId="{D20C2366-E844-4FE3-9EEA-CAA58CC347AD}"/>
          </ac:spMkLst>
        </pc:spChg>
        <pc:spChg chg="add del mod">
          <ac:chgData name="ali hafeez" userId="4520a8a498b60f1a" providerId="LiveId" clId="{43855795-B1C6-4A8E-9288-EFE43243B3ED}" dt="2023-03-02T21:11:39.094" v="1630" actId="26606"/>
          <ac:spMkLst>
            <pc:docMk/>
            <pc:sldMk cId="789536692" sldId="563"/>
            <ac:spMk id="22" creationId="{B9621BD3-5BBA-AC39-D6A1-2B3342E22F3C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23" creationId="{C123EADA-D0BB-3D29-8663-07FC8AFFD4E9}"/>
          </ac:spMkLst>
        </pc:spChg>
        <pc:spChg chg="add del mod">
          <ac:chgData name="ali hafeez" userId="4520a8a498b60f1a" providerId="LiveId" clId="{43855795-B1C6-4A8E-9288-EFE43243B3ED}" dt="2023-03-02T21:11:41.592" v="1632" actId="26606"/>
          <ac:spMkLst>
            <pc:docMk/>
            <pc:sldMk cId="789536692" sldId="563"/>
            <ac:spMk id="24" creationId="{F72C3F3E-131C-2088-C1CF-1679B966A626}"/>
          </ac:spMkLst>
        </pc:spChg>
        <pc:spChg chg="add del mod">
          <ac:chgData name="ali hafeez" userId="4520a8a498b60f1a" providerId="LiveId" clId="{43855795-B1C6-4A8E-9288-EFE43243B3ED}" dt="2023-03-02T21:11:41.592" v="1632" actId="26606"/>
          <ac:spMkLst>
            <pc:docMk/>
            <pc:sldMk cId="789536692" sldId="563"/>
            <ac:spMk id="25" creationId="{8DC6A7B5-3857-00A4-0779-E9C4D86D7FBB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27" creationId="{47B9121A-A265-9DC4-2985-5FA736563265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28" creationId="{EB227415-E13B-27FF-7383-6ED357E36C9C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29" creationId="{2E40E27A-3142-7F6D-4703-09807ABC685E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0" creationId="{E9A1D531-0D0A-653A-0ED7-C041586C68E1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1" creationId="{C5FEF302-3B77-6F21-41E2-023EEC588E78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2" creationId="{5EDB491E-C337-3A80-3380-CDCEB87F4BAE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3" creationId="{287679F7-5387-9F17-37D6-DED430B1A352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4" creationId="{D8E004BD-7F3A-88D7-4CF3-00C5191A9118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5" creationId="{5AEA8CFD-9422-C90B-5A68-CE595BDBCAAD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7" creationId="{FBC8B266-7962-27A8-DF1C-1D1D9ED0BF90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39" creationId="{E95C0A11-A70A-A333-7002-D8561CB3BF57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41" creationId="{65D821B8-BAC3-51AC-7F69-D1E062020187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43" creationId="{B0EDC36F-C301-D796-1E40-543CB0AF8EB0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45" creationId="{2CA6A99E-2F88-1554-6759-64D85A8D092B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47" creationId="{757B0C96-241A-3AB8-80C9-5AE17EAD61B2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49" creationId="{F0D65091-ED8A-6826-04B8-DBBCAD43AF0A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51" creationId="{13FD4D6C-0639-D941-9EAF-409804DE5917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53" creationId="{6536EB38-1B39-EBB3-0A89-EA2C6D479752}"/>
          </ac:spMkLst>
        </pc:spChg>
        <pc:spChg chg="add del mod">
          <ac:chgData name="ali hafeez" userId="4520a8a498b60f1a" providerId="LiveId" clId="{43855795-B1C6-4A8E-9288-EFE43243B3ED}" dt="2023-03-02T21:11:43.775" v="1634" actId="26606"/>
          <ac:spMkLst>
            <pc:docMk/>
            <pc:sldMk cId="789536692" sldId="563"/>
            <ac:spMk id="55" creationId="{100D3F8C-AAEA-6127-304B-60FB5B1E270F}"/>
          </ac:spMkLst>
        </pc:spChg>
        <pc:spChg chg="add del mod">
          <ac:chgData name="ali hafeez" userId="4520a8a498b60f1a" providerId="LiveId" clId="{43855795-B1C6-4A8E-9288-EFE43243B3ED}" dt="2023-03-02T21:11:45.689" v="1636" actId="26606"/>
          <ac:spMkLst>
            <pc:docMk/>
            <pc:sldMk cId="789536692" sldId="563"/>
            <ac:spMk id="57" creationId="{BFFABF79-73CE-5FCF-83A8-A806984D669F}"/>
          </ac:spMkLst>
        </pc:spChg>
        <pc:spChg chg="add del mod">
          <ac:chgData name="ali hafeez" userId="4520a8a498b60f1a" providerId="LiveId" clId="{43855795-B1C6-4A8E-9288-EFE43243B3ED}" dt="2023-03-02T21:11:45.689" v="1636" actId="26606"/>
          <ac:spMkLst>
            <pc:docMk/>
            <pc:sldMk cId="789536692" sldId="563"/>
            <ac:spMk id="58" creationId="{C7DCE413-6A98-7F63-8C56-49366A71AA92}"/>
          </ac:spMkLst>
        </pc:spChg>
        <pc:spChg chg="add del mod">
          <ac:chgData name="ali hafeez" userId="4520a8a498b60f1a" providerId="LiveId" clId="{43855795-B1C6-4A8E-9288-EFE43243B3ED}" dt="2023-03-02T21:11:45.689" v="1636" actId="26606"/>
          <ac:spMkLst>
            <pc:docMk/>
            <pc:sldMk cId="789536692" sldId="563"/>
            <ac:spMk id="59" creationId="{4A35C1D3-3641-5356-9C63-7C02299E1A9D}"/>
          </ac:spMkLst>
        </pc:spChg>
        <pc:spChg chg="add del mod">
          <ac:chgData name="ali hafeez" userId="4520a8a498b60f1a" providerId="LiveId" clId="{43855795-B1C6-4A8E-9288-EFE43243B3ED}" dt="2023-03-02T21:11:45.689" v="1636" actId="26606"/>
          <ac:spMkLst>
            <pc:docMk/>
            <pc:sldMk cId="789536692" sldId="563"/>
            <ac:spMk id="60" creationId="{602D0424-7C87-D28B-6502-BFB9CA7A00D3}"/>
          </ac:spMkLst>
        </pc:spChg>
        <pc:spChg chg="add del mod">
          <ac:chgData name="ali hafeez" userId="4520a8a498b60f1a" providerId="LiveId" clId="{43855795-B1C6-4A8E-9288-EFE43243B3ED}" dt="2023-03-02T21:12:08.632" v="1644" actId="478"/>
          <ac:spMkLst>
            <pc:docMk/>
            <pc:sldMk cId="789536692" sldId="563"/>
            <ac:spMk id="62" creationId="{3EA9A0F3-833D-790C-930C-CE61DD0B4E53}"/>
          </ac:spMkLst>
        </pc:spChg>
        <pc:picChg chg="add del mod">
          <ac:chgData name="ali hafeez" userId="4520a8a498b60f1a" providerId="LiveId" clId="{43855795-B1C6-4A8E-9288-EFE43243B3ED}" dt="2023-03-02T21:15:38.026" v="1651" actId="478"/>
          <ac:picMkLst>
            <pc:docMk/>
            <pc:sldMk cId="789536692" sldId="563"/>
            <ac:picMk id="12" creationId="{1F2E4746-EBD5-16D1-20A7-B89B8F6DC674}"/>
          </ac:picMkLst>
        </pc:picChg>
        <pc:picChg chg="add del mod">
          <ac:chgData name="ali hafeez" userId="4520a8a498b60f1a" providerId="LiveId" clId="{43855795-B1C6-4A8E-9288-EFE43243B3ED}" dt="2023-03-03T14:04:30.650" v="4572" actId="14826"/>
          <ac:picMkLst>
            <pc:docMk/>
            <pc:sldMk cId="789536692" sldId="563"/>
            <ac:picMk id="15" creationId="{2A607D7C-66BA-FE37-ED50-D0C88B338BBE}"/>
          </ac:picMkLst>
        </pc:picChg>
        <pc:cxnChg chg="add del mod">
          <ac:chgData name="ali hafeez" userId="4520a8a498b60f1a" providerId="LiveId" clId="{43855795-B1C6-4A8E-9288-EFE43243B3ED}" dt="2023-03-02T20:48:35.190" v="1615" actId="11529"/>
          <ac:cxnSpMkLst>
            <pc:docMk/>
            <pc:sldMk cId="789536692" sldId="563"/>
            <ac:cxnSpMk id="8" creationId="{E809DC53-7F5B-F039-F353-641BB5636450}"/>
          </ac:cxnSpMkLst>
        </pc:cxnChg>
        <pc:cxnChg chg="add del mod">
          <ac:chgData name="ali hafeez" userId="4520a8a498b60f1a" providerId="LiveId" clId="{43855795-B1C6-4A8E-9288-EFE43243B3ED}" dt="2023-03-02T21:11:09.379" v="1618" actId="478"/>
          <ac:cxnSpMkLst>
            <pc:docMk/>
            <pc:sldMk cId="789536692" sldId="563"/>
            <ac:cxnSpMk id="10" creationId="{F2E604E1-447A-B553-D929-DA5A2367DF17}"/>
          </ac:cxnSpMkLst>
        </pc:cxnChg>
      </pc:sldChg>
      <pc:sldChg chg="delSp modSp new del mod">
        <pc:chgData name="ali hafeez" userId="4520a8a498b60f1a" providerId="LiveId" clId="{43855795-B1C6-4A8E-9288-EFE43243B3ED}" dt="2023-03-02T16:50:47.506" v="1395" actId="47"/>
        <pc:sldMkLst>
          <pc:docMk/>
          <pc:sldMk cId="1198351002" sldId="564"/>
        </pc:sldMkLst>
        <pc:spChg chg="mod">
          <ac:chgData name="ali hafeez" userId="4520a8a498b60f1a" providerId="LiveId" clId="{43855795-B1C6-4A8E-9288-EFE43243B3ED}" dt="2023-03-02T16:50:29.615" v="1391" actId="20577"/>
          <ac:spMkLst>
            <pc:docMk/>
            <pc:sldMk cId="1198351002" sldId="564"/>
            <ac:spMk id="2" creationId="{F8417DEF-4C28-A95D-D75E-00595976D499}"/>
          </ac:spMkLst>
        </pc:spChg>
        <pc:spChg chg="del mod">
          <ac:chgData name="ali hafeez" userId="4520a8a498b60f1a" providerId="LiveId" clId="{43855795-B1C6-4A8E-9288-EFE43243B3ED}" dt="2023-03-02T16:50:36.671" v="1393" actId="478"/>
          <ac:spMkLst>
            <pc:docMk/>
            <pc:sldMk cId="1198351002" sldId="564"/>
            <ac:spMk id="3" creationId="{ADC4CB18-C510-5A17-8C5A-562F5690F54B}"/>
          </ac:spMkLst>
        </pc:spChg>
      </pc:sldChg>
      <pc:sldChg chg="addSp delSp modSp add mod">
        <pc:chgData name="ali hafeez" userId="4520a8a498b60f1a" providerId="LiveId" clId="{43855795-B1C6-4A8E-9288-EFE43243B3ED}" dt="2023-03-03T17:44:05.104" v="5912"/>
        <pc:sldMkLst>
          <pc:docMk/>
          <pc:sldMk cId="1203561582" sldId="564"/>
        </pc:sldMkLst>
        <pc:spChg chg="mod">
          <ac:chgData name="ali hafeez" userId="4520a8a498b60f1a" providerId="LiveId" clId="{43855795-B1C6-4A8E-9288-EFE43243B3ED}" dt="2023-03-02T21:17:00.734" v="1691" actId="5793"/>
          <ac:spMkLst>
            <pc:docMk/>
            <pc:sldMk cId="1203561582" sldId="564"/>
            <ac:spMk id="2" creationId="{E2A39DB6-11B4-3862-B997-D881D43C742F}"/>
          </ac:spMkLst>
        </pc:spChg>
        <pc:spChg chg="add mod">
          <ac:chgData name="ali hafeez" userId="4520a8a498b60f1a" providerId="LiveId" clId="{43855795-B1C6-4A8E-9288-EFE43243B3ED}" dt="2023-03-03T14:10:46.101" v="4726" actId="2711"/>
          <ac:spMkLst>
            <pc:docMk/>
            <pc:sldMk cId="1203561582" sldId="564"/>
            <ac:spMk id="3" creationId="{7DBA0F51-AB50-C3F6-DFB2-35597B261A27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1203561582" sldId="564"/>
            <ac:spMk id="4" creationId="{2BD29AC7-7F51-497A-234C-52A949F217A9}"/>
          </ac:spMkLst>
        </pc:spChg>
        <pc:spChg chg="add del mod">
          <ac:chgData name="ali hafeez" userId="4520a8a498b60f1a" providerId="LiveId" clId="{43855795-B1C6-4A8E-9288-EFE43243B3ED}" dt="2023-03-02T21:24:43.089" v="2441" actId="478"/>
          <ac:spMkLst>
            <pc:docMk/>
            <pc:sldMk cId="1203561582" sldId="564"/>
            <ac:spMk id="5" creationId="{DBD85B5D-F556-4A2F-3F8A-5C53A46CE7AE}"/>
          </ac:spMkLst>
        </pc:spChg>
        <pc:spChg chg="del">
          <ac:chgData name="ali hafeez" userId="4520a8a498b60f1a" providerId="LiveId" clId="{43855795-B1C6-4A8E-9288-EFE43243B3ED}" dt="2023-03-02T21:16:25.783" v="1660" actId="478"/>
          <ac:spMkLst>
            <pc:docMk/>
            <pc:sldMk cId="1203561582" sldId="564"/>
            <ac:spMk id="16" creationId="{5CF8A28A-9789-F716-EB06-D9095DEB9A1E}"/>
          </ac:spMkLst>
        </pc:spChg>
        <pc:picChg chg="del">
          <ac:chgData name="ali hafeez" userId="4520a8a498b60f1a" providerId="LiveId" clId="{43855795-B1C6-4A8E-9288-EFE43243B3ED}" dt="2023-03-02T21:16:13.507" v="1658" actId="478"/>
          <ac:picMkLst>
            <pc:docMk/>
            <pc:sldMk cId="1203561582" sldId="564"/>
            <ac:picMk id="15" creationId="{2A607D7C-66BA-FE37-ED50-D0C88B338BBE}"/>
          </ac:picMkLst>
        </pc:picChg>
      </pc:sldChg>
      <pc:sldChg chg="addSp delSp modSp add mod ord modClrScheme chgLayout">
        <pc:chgData name="ali hafeez" userId="4520a8a498b60f1a" providerId="LiveId" clId="{43855795-B1C6-4A8E-9288-EFE43243B3ED}" dt="2023-03-03T17:44:05.104" v="5912"/>
        <pc:sldMkLst>
          <pc:docMk/>
          <pc:sldMk cId="150003083" sldId="565"/>
        </pc:sldMkLst>
        <pc:spChg chg="mod ord">
          <ac:chgData name="ali hafeez" userId="4520a8a498b60f1a" providerId="LiveId" clId="{43855795-B1C6-4A8E-9288-EFE43243B3ED}" dt="2023-03-02T21:46:48.508" v="3784" actId="1076"/>
          <ac:spMkLst>
            <pc:docMk/>
            <pc:sldMk cId="150003083" sldId="565"/>
            <ac:spMk id="2" creationId="{E2A39DB6-11B4-3862-B997-D881D43C742F}"/>
          </ac:spMkLst>
        </pc:spChg>
        <pc:spChg chg="add mod">
          <ac:chgData name="ali hafeez" userId="4520a8a498b60f1a" providerId="LiveId" clId="{43855795-B1C6-4A8E-9288-EFE43243B3ED}" dt="2023-03-03T14:27:06.489" v="5122" actId="20577"/>
          <ac:spMkLst>
            <pc:docMk/>
            <pc:sldMk cId="150003083" sldId="565"/>
            <ac:spMk id="3" creationId="{A319CA3C-D0AF-39F7-4B88-9FEA9B8CE67F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150003083" sldId="565"/>
            <ac:spMk id="4" creationId="{2BD29AC7-7F51-497A-234C-52A949F217A9}"/>
          </ac:spMkLst>
        </pc:spChg>
        <pc:spChg chg="add del mod">
          <ac:chgData name="ali hafeez" userId="4520a8a498b60f1a" providerId="LiveId" clId="{43855795-B1C6-4A8E-9288-EFE43243B3ED}" dt="2023-03-02T21:42:37.203" v="3673" actId="26606"/>
          <ac:spMkLst>
            <pc:docMk/>
            <pc:sldMk cId="150003083" sldId="565"/>
            <ac:spMk id="9" creationId="{93F99FFD-2FF9-BAB1-8592-001A8DC13749}"/>
          </ac:spMkLst>
        </pc:spChg>
        <pc:picChg chg="del">
          <ac:chgData name="ali hafeez" userId="4520a8a498b60f1a" providerId="LiveId" clId="{43855795-B1C6-4A8E-9288-EFE43243B3ED}" dt="2023-03-02T21:26:42.963" v="2634" actId="478"/>
          <ac:picMkLst>
            <pc:docMk/>
            <pc:sldMk cId="150003083" sldId="565"/>
            <ac:picMk id="15" creationId="{2A607D7C-66BA-FE37-ED50-D0C88B338BBE}"/>
          </ac:picMkLst>
        </pc:picChg>
      </pc:sldChg>
      <pc:sldChg chg="modSp new del mod ord">
        <pc:chgData name="ali hafeez" userId="4520a8a498b60f1a" providerId="LiveId" clId="{43855795-B1C6-4A8E-9288-EFE43243B3ED}" dt="2023-03-02T16:55:15.923" v="1448" actId="47"/>
        <pc:sldMkLst>
          <pc:docMk/>
          <pc:sldMk cId="1570679652" sldId="565"/>
        </pc:sldMkLst>
        <pc:spChg chg="mod">
          <ac:chgData name="ali hafeez" userId="4520a8a498b60f1a" providerId="LiveId" clId="{43855795-B1C6-4A8E-9288-EFE43243B3ED}" dt="2023-03-02T16:51:03.448" v="1407" actId="20577"/>
          <ac:spMkLst>
            <pc:docMk/>
            <pc:sldMk cId="1570679652" sldId="565"/>
            <ac:spMk id="2" creationId="{51A4E168-A5D3-E12D-294E-FE3B03091E6C}"/>
          </ac:spMkLst>
        </pc:spChg>
        <pc:spChg chg="mod">
          <ac:chgData name="ali hafeez" userId="4520a8a498b60f1a" providerId="LiveId" clId="{43855795-B1C6-4A8E-9288-EFE43243B3ED}" dt="2023-03-02T16:54:59.271" v="1447" actId="20577"/>
          <ac:spMkLst>
            <pc:docMk/>
            <pc:sldMk cId="1570679652" sldId="565"/>
            <ac:spMk id="3" creationId="{F14A7E36-AD9D-0172-6E1A-98B0DDEDE670}"/>
          </ac:spMkLst>
        </pc:spChg>
      </pc:sldChg>
      <pc:sldChg chg="delSp modSp new del mod">
        <pc:chgData name="ali hafeez" userId="4520a8a498b60f1a" providerId="LiveId" clId="{43855795-B1C6-4A8E-9288-EFE43243B3ED}" dt="2023-03-03T17:38:54.703" v="5902" actId="47"/>
        <pc:sldMkLst>
          <pc:docMk/>
          <pc:sldMk cId="2137643704" sldId="566"/>
        </pc:sldMkLst>
        <pc:spChg chg="mod">
          <ac:chgData name="ali hafeez" userId="4520a8a498b60f1a" providerId="LiveId" clId="{43855795-B1C6-4A8E-9288-EFE43243B3ED}" dt="2023-03-03T14:43:39.991" v="5544" actId="20577"/>
          <ac:spMkLst>
            <pc:docMk/>
            <pc:sldMk cId="2137643704" sldId="566"/>
            <ac:spMk id="2" creationId="{E4292CAB-4895-61BF-898E-B94CCFA08F70}"/>
          </ac:spMkLst>
        </pc:spChg>
        <pc:spChg chg="mod">
          <ac:chgData name="ali hafeez" userId="4520a8a498b60f1a" providerId="LiveId" clId="{43855795-B1C6-4A8E-9288-EFE43243B3ED}" dt="2023-03-03T14:49:10.526" v="5695" actId="20577"/>
          <ac:spMkLst>
            <pc:docMk/>
            <pc:sldMk cId="2137643704" sldId="566"/>
            <ac:spMk id="3" creationId="{3AE1C4BA-74C8-8751-B412-1F599837E4B3}"/>
          </ac:spMkLst>
        </pc:spChg>
        <pc:spChg chg="del">
          <ac:chgData name="ali hafeez" userId="4520a8a498b60f1a" providerId="LiveId" clId="{43855795-B1C6-4A8E-9288-EFE43243B3ED}" dt="2023-03-02T21:47:01.239" v="3785" actId="478"/>
          <ac:spMkLst>
            <pc:docMk/>
            <pc:sldMk cId="2137643704" sldId="566"/>
            <ac:spMk id="5" creationId="{7B84EE47-ED62-3FB4-A8B3-CD8A1543F4F8}"/>
          </ac:spMkLst>
        </pc:spChg>
      </pc:sldChg>
      <pc:sldChg chg="addSp delSp modSp new mod">
        <pc:chgData name="ali hafeez" userId="4520a8a498b60f1a" providerId="LiveId" clId="{43855795-B1C6-4A8E-9288-EFE43243B3ED}" dt="2023-03-03T18:08:15.958" v="5928" actId="2711"/>
        <pc:sldMkLst>
          <pc:docMk/>
          <pc:sldMk cId="4039501406" sldId="567"/>
        </pc:sldMkLst>
        <pc:spChg chg="mod">
          <ac:chgData name="ali hafeez" userId="4520a8a498b60f1a" providerId="LiveId" clId="{43855795-B1C6-4A8E-9288-EFE43243B3ED}" dt="2023-03-03T17:44:05.104" v="5912"/>
          <ac:spMkLst>
            <pc:docMk/>
            <pc:sldMk cId="4039501406" sldId="567"/>
            <ac:spMk id="2" creationId="{EE394776-80F9-7FAB-E380-69ABA5EB1815}"/>
          </ac:spMkLst>
        </pc:spChg>
        <pc:spChg chg="del">
          <ac:chgData name="ali hafeez" userId="4520a8a498b60f1a" providerId="LiveId" clId="{43855795-B1C6-4A8E-9288-EFE43243B3ED}" dt="2023-03-03T14:31:02.058" v="5133" actId="478"/>
          <ac:spMkLst>
            <pc:docMk/>
            <pc:sldMk cId="4039501406" sldId="567"/>
            <ac:spMk id="3" creationId="{2F81F237-ACA4-3DAB-EBAF-EBAEA1D9457C}"/>
          </ac:spMkLst>
        </pc:spChg>
        <pc:spChg chg="mod">
          <ac:chgData name="ali hafeez" userId="4520a8a498b60f1a" providerId="LiveId" clId="{43855795-B1C6-4A8E-9288-EFE43243B3ED}" dt="2023-03-03T18:08:15.958" v="5928" actId="2711"/>
          <ac:spMkLst>
            <pc:docMk/>
            <pc:sldMk cId="4039501406" sldId="567"/>
            <ac:spMk id="4" creationId="{D4DB0405-4C34-E3DB-686C-449D072436BD}"/>
          </ac:spMkLst>
        </pc:spChg>
        <pc:spChg chg="del">
          <ac:chgData name="ali hafeez" userId="4520a8a498b60f1a" providerId="LiveId" clId="{43855795-B1C6-4A8E-9288-EFE43243B3ED}" dt="2023-03-03T14:30:46.975" v="5131" actId="478"/>
          <ac:spMkLst>
            <pc:docMk/>
            <pc:sldMk cId="4039501406" sldId="567"/>
            <ac:spMk id="5" creationId="{25391B53-8633-72C9-03FF-95AEB43DD193}"/>
          </ac:spMkLst>
        </pc:spChg>
        <pc:spChg chg="add del mod">
          <ac:chgData name="ali hafeez" userId="4520a8a498b60f1a" providerId="LiveId" clId="{43855795-B1C6-4A8E-9288-EFE43243B3ED}" dt="2023-03-03T14:30:01.368" v="5127"/>
          <ac:spMkLst>
            <pc:docMk/>
            <pc:sldMk cId="4039501406" sldId="567"/>
            <ac:spMk id="6" creationId="{1169E5B0-6EFE-FA30-08BA-65C61261C7F7}"/>
          </ac:spMkLst>
        </pc:spChg>
        <pc:spChg chg="add del mod">
          <ac:chgData name="ali hafeez" userId="4520a8a498b60f1a" providerId="LiveId" clId="{43855795-B1C6-4A8E-9288-EFE43243B3ED}" dt="2023-03-03T14:30:01.368" v="5127"/>
          <ac:spMkLst>
            <pc:docMk/>
            <pc:sldMk cId="4039501406" sldId="567"/>
            <ac:spMk id="7" creationId="{BD2D3AF3-3603-CA8D-4187-099DD6D42178}"/>
          </ac:spMkLst>
        </pc:spChg>
        <pc:spChg chg="add del mod">
          <ac:chgData name="ali hafeez" userId="4520a8a498b60f1a" providerId="LiveId" clId="{43855795-B1C6-4A8E-9288-EFE43243B3ED}" dt="2023-03-03T14:30:01.368" v="5127"/>
          <ac:spMkLst>
            <pc:docMk/>
            <pc:sldMk cId="4039501406" sldId="567"/>
            <ac:spMk id="8" creationId="{56AD1CEB-B45E-6A24-9665-B655BCDE0497}"/>
          </ac:spMkLst>
        </pc:spChg>
        <pc:spChg chg="add del mod">
          <ac:chgData name="ali hafeez" userId="4520a8a498b60f1a" providerId="LiveId" clId="{43855795-B1C6-4A8E-9288-EFE43243B3ED}" dt="2023-03-03T14:30:01.368" v="5127"/>
          <ac:spMkLst>
            <pc:docMk/>
            <pc:sldMk cId="4039501406" sldId="567"/>
            <ac:spMk id="9" creationId="{02A1FB59-1010-7820-A19D-E6C174C90B58}"/>
          </ac:spMkLst>
        </pc:spChg>
        <pc:spChg chg="add del mod">
          <ac:chgData name="ali hafeez" userId="4520a8a498b60f1a" providerId="LiveId" clId="{43855795-B1C6-4A8E-9288-EFE43243B3ED}" dt="2023-03-03T14:30:07.068" v="5129"/>
          <ac:spMkLst>
            <pc:docMk/>
            <pc:sldMk cId="4039501406" sldId="567"/>
            <ac:spMk id="10" creationId="{22E3865D-EA76-AF5F-8ABA-2B3CFDFD0877}"/>
          </ac:spMkLst>
        </pc:spChg>
        <pc:spChg chg="add del mod">
          <ac:chgData name="ali hafeez" userId="4520a8a498b60f1a" providerId="LiveId" clId="{43855795-B1C6-4A8E-9288-EFE43243B3ED}" dt="2023-03-03T14:30:07.068" v="5129"/>
          <ac:spMkLst>
            <pc:docMk/>
            <pc:sldMk cId="4039501406" sldId="567"/>
            <ac:spMk id="11" creationId="{22D43418-0E76-280C-A378-719DBB6F77BD}"/>
          </ac:spMkLst>
        </pc:spChg>
        <pc:spChg chg="add del mod">
          <ac:chgData name="ali hafeez" userId="4520a8a498b60f1a" providerId="LiveId" clId="{43855795-B1C6-4A8E-9288-EFE43243B3ED}" dt="2023-03-03T14:30:07.068" v="5129"/>
          <ac:spMkLst>
            <pc:docMk/>
            <pc:sldMk cId="4039501406" sldId="567"/>
            <ac:spMk id="12" creationId="{D7041533-2952-3D44-2669-D35388D0E304}"/>
          </ac:spMkLst>
        </pc:spChg>
        <pc:spChg chg="add del mod">
          <ac:chgData name="ali hafeez" userId="4520a8a498b60f1a" providerId="LiveId" clId="{43855795-B1C6-4A8E-9288-EFE43243B3ED}" dt="2023-03-03T14:30:07.068" v="5129"/>
          <ac:spMkLst>
            <pc:docMk/>
            <pc:sldMk cId="4039501406" sldId="567"/>
            <ac:spMk id="13" creationId="{0161AC67-3FDA-9B8B-7B05-AC6CB99A44AE}"/>
          </ac:spMkLst>
        </pc:spChg>
      </pc:sldChg>
      <pc:sldChg chg="delSp modSp new mod">
        <pc:chgData name="ali hafeez" userId="4520a8a498b60f1a" providerId="LiveId" clId="{43855795-B1C6-4A8E-9288-EFE43243B3ED}" dt="2023-03-03T21:46:07.645" v="7411" actId="20577"/>
        <pc:sldMkLst>
          <pc:docMk/>
          <pc:sldMk cId="4203686403" sldId="568"/>
        </pc:sldMkLst>
        <pc:spChg chg="mod">
          <ac:chgData name="ali hafeez" userId="4520a8a498b60f1a" providerId="LiveId" clId="{43855795-B1C6-4A8E-9288-EFE43243B3ED}" dt="2023-03-03T21:46:07.645" v="7411" actId="20577"/>
          <ac:spMkLst>
            <pc:docMk/>
            <pc:sldMk cId="4203686403" sldId="568"/>
            <ac:spMk id="2" creationId="{5CDF1D46-C329-4A6C-731A-EF33E017C7AA}"/>
          </ac:spMkLst>
        </pc:spChg>
        <pc:spChg chg="mod">
          <ac:chgData name="ali hafeez" userId="4520a8a498b60f1a" providerId="LiveId" clId="{43855795-B1C6-4A8E-9288-EFE43243B3ED}" dt="2023-03-03T17:45:36.919" v="5918" actId="207"/>
          <ac:spMkLst>
            <pc:docMk/>
            <pc:sldMk cId="4203686403" sldId="568"/>
            <ac:spMk id="3" creationId="{790117E8-EEFD-CA4E-0614-A5B8FE8D9840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4203686403" sldId="568"/>
            <ac:spMk id="4" creationId="{4536DD12-3BB6-60A4-C826-163BB3704EC3}"/>
          </ac:spMkLst>
        </pc:spChg>
        <pc:spChg chg="del">
          <ac:chgData name="ali hafeez" userId="4520a8a498b60f1a" providerId="LiveId" clId="{43855795-B1C6-4A8E-9288-EFE43243B3ED}" dt="2023-03-03T16:53:55.919" v="5697" actId="478"/>
          <ac:spMkLst>
            <pc:docMk/>
            <pc:sldMk cId="4203686403" sldId="568"/>
            <ac:spMk id="5" creationId="{3FF89BBB-EBA5-DEB6-DAD1-9034D681F000}"/>
          </ac:spMkLst>
        </pc:spChg>
      </pc:sldChg>
      <pc:sldChg chg="addSp delSp modSp new mod ord modClrScheme chgLayout">
        <pc:chgData name="ali hafeez" userId="4520a8a498b60f1a" providerId="LiveId" clId="{43855795-B1C6-4A8E-9288-EFE43243B3ED}" dt="2023-03-03T17:44:05.104" v="5912"/>
        <pc:sldMkLst>
          <pc:docMk/>
          <pc:sldMk cId="2061322775" sldId="569"/>
        </pc:sldMkLst>
        <pc:spChg chg="del mod">
          <ac:chgData name="ali hafeez" userId="4520a8a498b60f1a" providerId="LiveId" clId="{43855795-B1C6-4A8E-9288-EFE43243B3ED}" dt="2023-03-03T17:29:36.179" v="5809" actId="478"/>
          <ac:spMkLst>
            <pc:docMk/>
            <pc:sldMk cId="2061322775" sldId="569"/>
            <ac:spMk id="2" creationId="{36F74440-EEE5-E882-DA53-6E494CA0150A}"/>
          </ac:spMkLst>
        </pc:spChg>
        <pc:spChg chg="mod">
          <ac:chgData name="ali hafeez" userId="4520a8a498b60f1a" providerId="LiveId" clId="{43855795-B1C6-4A8E-9288-EFE43243B3ED}" dt="2023-03-03T17:44:05.104" v="5912"/>
          <ac:spMkLst>
            <pc:docMk/>
            <pc:sldMk cId="2061322775" sldId="569"/>
            <ac:spMk id="3" creationId="{8E14B7E5-9C8A-1284-6EE7-E1A11AE5C0DC}"/>
          </ac:spMkLst>
        </pc:spChg>
        <pc:spChg chg="mod modVis">
          <ac:chgData name="ali hafeez" userId="4520a8a498b60f1a" providerId="LiveId" clId="{43855795-B1C6-4A8E-9288-EFE43243B3ED}" dt="2023-03-03T17:30:46.626" v="5886" actId="26606"/>
          <ac:spMkLst>
            <pc:docMk/>
            <pc:sldMk cId="2061322775" sldId="569"/>
            <ac:spMk id="4" creationId="{82D2DCCE-9A6D-8611-F50E-F936CC986CD1}"/>
          </ac:spMkLst>
        </pc:spChg>
        <pc:spChg chg="del">
          <ac:chgData name="ali hafeez" userId="4520a8a498b60f1a" providerId="LiveId" clId="{43855795-B1C6-4A8E-9288-EFE43243B3ED}" dt="2023-03-03T17:18:26.842" v="5791" actId="478"/>
          <ac:spMkLst>
            <pc:docMk/>
            <pc:sldMk cId="2061322775" sldId="569"/>
            <ac:spMk id="5" creationId="{2E442A54-D918-67AE-C95D-7A9F42394536}"/>
          </ac:spMkLst>
        </pc:spChg>
        <pc:spChg chg="add del mod">
          <ac:chgData name="ali hafeez" userId="4520a8a498b60f1a" providerId="LiveId" clId="{43855795-B1C6-4A8E-9288-EFE43243B3ED}" dt="2023-03-03T17:29:40.580" v="5810" actId="478"/>
          <ac:spMkLst>
            <pc:docMk/>
            <pc:sldMk cId="2061322775" sldId="569"/>
            <ac:spMk id="7" creationId="{9567F4C5-954A-902B-4996-974D8B0C676D}"/>
          </ac:spMkLst>
        </pc:spChg>
        <pc:spChg chg="add mod">
          <ac:chgData name="ali hafeez" userId="4520a8a498b60f1a" providerId="LiveId" clId="{43855795-B1C6-4A8E-9288-EFE43243B3ED}" dt="2023-03-03T17:44:05.104" v="5912"/>
          <ac:spMkLst>
            <pc:docMk/>
            <pc:sldMk cId="2061322775" sldId="569"/>
            <ac:spMk id="9" creationId="{5377DA0E-4A00-298B-B4B9-42966E09C13A}"/>
          </ac:spMkLst>
        </pc:spChg>
      </pc:sldChg>
      <pc:sldChg chg="delSp modSp new mod">
        <pc:chgData name="ali hafeez" userId="4520a8a498b60f1a" providerId="LiveId" clId="{43855795-B1C6-4A8E-9288-EFE43243B3ED}" dt="2023-03-03T21:44:10.959" v="7333" actId="20577"/>
        <pc:sldMkLst>
          <pc:docMk/>
          <pc:sldMk cId="4156290980" sldId="570"/>
        </pc:sldMkLst>
        <pc:spChg chg="mod">
          <ac:chgData name="ali hafeez" userId="4520a8a498b60f1a" providerId="LiveId" clId="{43855795-B1C6-4A8E-9288-EFE43243B3ED}" dt="2023-03-03T21:44:10.959" v="7333" actId="20577"/>
          <ac:spMkLst>
            <pc:docMk/>
            <pc:sldMk cId="4156290980" sldId="570"/>
            <ac:spMk id="2" creationId="{DBE0E4C3-1EC3-67D9-55FB-EB7E18C00DF3}"/>
          </ac:spMkLst>
        </pc:spChg>
        <pc:spChg chg="mod">
          <ac:chgData name="ali hafeez" userId="4520a8a498b60f1a" providerId="LiveId" clId="{43855795-B1C6-4A8E-9288-EFE43243B3ED}" dt="2023-03-03T21:42:41.162" v="7200" actId="20577"/>
          <ac:spMkLst>
            <pc:docMk/>
            <pc:sldMk cId="4156290980" sldId="570"/>
            <ac:spMk id="3" creationId="{0435B760-AAE7-EBF9-565F-9FBC1D28714F}"/>
          </ac:spMkLst>
        </pc:spChg>
        <pc:spChg chg="del">
          <ac:chgData name="ali hafeez" userId="4520a8a498b60f1a" providerId="LiveId" clId="{43855795-B1C6-4A8E-9288-EFE43243B3ED}" dt="2023-03-03T21:39:13.047" v="6855" actId="478"/>
          <ac:spMkLst>
            <pc:docMk/>
            <pc:sldMk cId="4156290980" sldId="570"/>
            <ac:spMk id="5" creationId="{0F529FB8-BFAB-3209-D871-582C2422C68D}"/>
          </ac:spMkLst>
        </pc:spChg>
      </pc:sldChg>
      <pc:sldChg chg="delSp modSp new mod">
        <pc:chgData name="ali hafeez" userId="4520a8a498b60f1a" providerId="LiveId" clId="{43855795-B1C6-4A8E-9288-EFE43243B3ED}" dt="2023-03-03T21:45:39.698" v="7381" actId="120"/>
        <pc:sldMkLst>
          <pc:docMk/>
          <pc:sldMk cId="1232332302" sldId="571"/>
        </pc:sldMkLst>
        <pc:spChg chg="mod">
          <ac:chgData name="ali hafeez" userId="4520a8a498b60f1a" providerId="LiveId" clId="{43855795-B1C6-4A8E-9288-EFE43243B3ED}" dt="2023-03-03T21:45:39.698" v="7381" actId="120"/>
          <ac:spMkLst>
            <pc:docMk/>
            <pc:sldMk cId="1232332302" sldId="571"/>
            <ac:spMk id="2" creationId="{1EFB79EF-9C2C-A354-530C-7A287E163868}"/>
          </ac:spMkLst>
        </pc:spChg>
        <pc:spChg chg="mod">
          <ac:chgData name="ali hafeez" userId="4520a8a498b60f1a" providerId="LiveId" clId="{43855795-B1C6-4A8E-9288-EFE43243B3ED}" dt="2023-03-03T21:44:34.859" v="7380" actId="20577"/>
          <ac:spMkLst>
            <pc:docMk/>
            <pc:sldMk cId="1232332302" sldId="571"/>
            <ac:spMk id="3" creationId="{1FFD50AA-DBAA-F288-B089-E44FE417A030}"/>
          </ac:spMkLst>
        </pc:spChg>
        <pc:spChg chg="del">
          <ac:chgData name="ali hafeez" userId="4520a8a498b60f1a" providerId="LiveId" clId="{43855795-B1C6-4A8E-9288-EFE43243B3ED}" dt="2023-03-03T21:43:37.766" v="7295" actId="478"/>
          <ac:spMkLst>
            <pc:docMk/>
            <pc:sldMk cId="1232332302" sldId="571"/>
            <ac:spMk id="5" creationId="{D7FF522D-BCEE-4BF8-5B45-F5BC94E72612}"/>
          </ac:spMkLst>
        </pc:spChg>
      </pc:sldChg>
      <pc:sldMasterChg chg="addSp modSldLayout">
        <pc:chgData name="ali hafeez" userId="4520a8a498b60f1a" providerId="LiveId" clId="{43855795-B1C6-4A8E-9288-EFE43243B3ED}" dt="2023-03-03T17:44:01.631" v="5908"/>
        <pc:sldMasterMkLst>
          <pc:docMk/>
          <pc:sldMasterMk cId="3259550361" sldId="2147483671"/>
        </pc:sldMasterMkLst>
        <pc:cxnChg chg="add">
          <ac:chgData name="ali hafeez" userId="4520a8a498b60f1a" providerId="LiveId" clId="{43855795-B1C6-4A8E-9288-EFE43243B3ED}" dt="2023-03-03T17:44:01.631" v="5908"/>
          <ac:cxnSpMkLst>
            <pc:docMk/>
            <pc:sldMasterMk cId="3259550361" sldId="2147483671"/>
            <ac:cxnSpMk id="7" creationId="{02B10207-9A63-D8CD-D416-3994E37A1F7C}"/>
          </ac:cxnSpMkLst>
        </pc:cxnChg>
        <pc:sldLayoutChg chg="addSp">
          <pc:chgData name="ali hafeez" userId="4520a8a498b60f1a" providerId="LiveId" clId="{43855795-B1C6-4A8E-9288-EFE43243B3ED}" dt="2023-03-03T17:44:01.631" v="5908"/>
          <pc:sldLayoutMkLst>
            <pc:docMk/>
            <pc:sldMasterMk cId="3259550361" sldId="2147483671"/>
            <pc:sldLayoutMk cId="450991268" sldId="2147483672"/>
          </pc:sldLayoutMkLst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50991268" sldId="2147483672"/>
              <ac:spMk id="7" creationId="{5CE334F6-9D23-303C-F85E-35D25BCF5E3E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50991268" sldId="2147483672"/>
              <ac:spMk id="8" creationId="{F67C906A-3372-0D85-7818-2B15E8FDDBE5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50991268" sldId="2147483672"/>
              <ac:spMk id="10" creationId="{605ABF20-681B-7CE5-4723-1515FD0722FD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50991268" sldId="2147483672"/>
              <ac:spMk id="11" creationId="{09CDC2CC-FE11-5FF3-197B-09D16A5A693B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50991268" sldId="2147483672"/>
              <ac:spMk id="12" creationId="{A6A05425-C760-70F8-19A0-064D8D08A118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50991268" sldId="2147483672"/>
              <ac:spMk id="13" creationId="{64E1E8D9-F23D-CB4F-186B-51617CE9EF17}"/>
            </ac:spMkLst>
          </pc:spChg>
          <pc:cxnChg chg="add">
            <ac:chgData name="ali hafeez" userId="4520a8a498b60f1a" providerId="LiveId" clId="{43855795-B1C6-4A8E-9288-EFE43243B3ED}" dt="2023-03-03T17:44:01.631" v="5908"/>
            <ac:cxnSpMkLst>
              <pc:docMk/>
              <pc:sldMasterMk cId="3259550361" sldId="2147483671"/>
              <pc:sldLayoutMk cId="450991268" sldId="2147483672"/>
              <ac:cxnSpMk id="9" creationId="{69E3A7E6-2306-8288-8EF0-1211888A2895}"/>
            </ac:cxnSpMkLst>
          </pc:cxnChg>
        </pc:sldLayoutChg>
        <pc:sldLayoutChg chg="addSp">
          <pc:chgData name="ali hafeez" userId="4520a8a498b60f1a" providerId="LiveId" clId="{43855795-B1C6-4A8E-9288-EFE43243B3ED}" dt="2023-03-03T17:44:01.631" v="5908"/>
          <pc:sldLayoutMkLst>
            <pc:docMk/>
            <pc:sldMasterMk cId="3259550361" sldId="2147483671"/>
            <pc:sldLayoutMk cId="4271932392" sldId="2147483673"/>
          </pc:sldLayoutMkLst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271932392" sldId="2147483673"/>
              <ac:spMk id="7" creationId="{6BB229B8-3C81-B3D6-790E-A6A861686680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271932392" sldId="2147483673"/>
              <ac:spMk id="8" creationId="{A481B7DD-6032-8D72-5D19-2C12BAB6BB24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4271932392" sldId="2147483673"/>
              <ac:spMk id="9" creationId="{FF25B87F-EEFB-72C4-3D00-712664D4A748}"/>
            </ac:spMkLst>
          </pc:spChg>
        </pc:sldLayoutChg>
        <pc:sldLayoutChg chg="addSp">
          <pc:chgData name="ali hafeez" userId="4520a8a498b60f1a" providerId="LiveId" clId="{43855795-B1C6-4A8E-9288-EFE43243B3ED}" dt="2023-03-03T17:44:01.631" v="5908"/>
          <pc:sldLayoutMkLst>
            <pc:docMk/>
            <pc:sldMasterMk cId="3259550361" sldId="2147483671"/>
            <pc:sldLayoutMk cId="377990527" sldId="2147483674"/>
          </pc:sldLayoutMkLst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377990527" sldId="2147483674"/>
              <ac:spMk id="7" creationId="{7AC998C0-8171-374A-E375-044F4A1516FE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377990527" sldId="2147483674"/>
              <ac:spMk id="8" creationId="{592B0ACB-26B9-9047-E08D-151283C3703C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377990527" sldId="2147483674"/>
              <ac:spMk id="9" creationId="{24424953-4682-BB59-5BC2-AC417F5800BD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377990527" sldId="2147483674"/>
              <ac:spMk id="10" creationId="{6945262F-68DF-E811-4A2E-38EB05DD99A3}"/>
            </ac:spMkLst>
          </pc:spChg>
          <pc:cxnChg chg="add">
            <ac:chgData name="ali hafeez" userId="4520a8a498b60f1a" providerId="LiveId" clId="{43855795-B1C6-4A8E-9288-EFE43243B3ED}" dt="2023-03-03T17:44:01.631" v="5908"/>
            <ac:cxnSpMkLst>
              <pc:docMk/>
              <pc:sldMasterMk cId="3259550361" sldId="2147483671"/>
              <pc:sldLayoutMk cId="377990527" sldId="2147483674"/>
              <ac:cxnSpMk id="11" creationId="{53660399-AD0D-C86A-5226-E9F9C34D4A9D}"/>
            </ac:cxnSpMkLst>
          </pc:cxnChg>
        </pc:sldLayoutChg>
        <pc:sldLayoutChg chg="addSp">
          <pc:chgData name="ali hafeez" userId="4520a8a498b60f1a" providerId="LiveId" clId="{43855795-B1C6-4A8E-9288-EFE43243B3ED}" dt="2023-03-03T17:44:01.631" v="5908"/>
          <pc:sldLayoutMkLst>
            <pc:docMk/>
            <pc:sldMasterMk cId="3259550361" sldId="2147483671"/>
            <pc:sldLayoutMk cId="2145630776" sldId="2147483676"/>
          </pc:sldLayoutMkLst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2145630776" sldId="2147483676"/>
              <ac:spMk id="10" creationId="{758247D7-5773-780D-A6A6-9F1D9544E3B4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2145630776" sldId="2147483676"/>
              <ac:spMk id="11" creationId="{F8A33177-0D4A-8B7A-A145-511FD72B9891}"/>
            </ac:spMkLst>
          </pc:spChg>
          <pc:spChg chg="add">
            <ac:chgData name="ali hafeez" userId="4520a8a498b60f1a" providerId="LiveId" clId="{43855795-B1C6-4A8E-9288-EFE43243B3ED}" dt="2023-03-03T17:44:01.631" v="5908"/>
            <ac:spMkLst>
              <pc:docMk/>
              <pc:sldMasterMk cId="3259550361" sldId="2147483671"/>
              <pc:sldLayoutMk cId="2145630776" sldId="2147483676"/>
              <ac:spMk id="12" creationId="{86EF007D-0691-9E9D-A5BE-C90055A35DEF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20a8a498b60f1a/Desktop/UofT/ECO102/my%20dataset%20-%20which%20the%20best%20dataset%201st%20March%20(version%201olololol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20a8a498b60f1a/Desktop/UofT/ECO102/my%20dataset%20-%20which%20the%20best%20dataset%201st%20March%20(version%201olololol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20a8a498b60f1a/Desktop/UofT/ECO102/my%20dataset%20-%20which%20the%20best%20dataset%201st%20March%20(version%201olololol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20a8a498b60f1a/Desktop/UofT/ECO102/my%20dataset%20-%20which%20the%20best%20dataset%201st%20March%20(version%201olololol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20a8a498b60f1a/Desktop/UofT/ECO102/my%20dataset%20-%20which%20the%20best%20dataset%201st%20March%20(version%201olololol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20a8a498b60f1a/Desktop/UofT/ECO102/my%20dataset%20-%20which%20the%20best%20dataset%201st%20March%20(version%201olololol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>
                <a:solidFill>
                  <a:schemeClr val="bg1"/>
                </a:solidFill>
                <a:latin typeface="+mn-lt"/>
              </a:rPr>
              <a:t>Native English and French Speakers vs</a:t>
            </a:r>
            <a:r>
              <a:rPr lang="en-CA" sz="1800" b="1" baseline="0">
                <a:solidFill>
                  <a:schemeClr val="bg1"/>
                </a:solidFill>
                <a:latin typeface="+mn-lt"/>
              </a:rPr>
              <a:t> Non-Native English and French Speakers Before 1980</a:t>
            </a:r>
            <a:endParaRPr lang="en-CA" sz="1800" b="1">
              <a:solidFill>
                <a:schemeClr val="bg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37-40F7-A746-038B3D4855A1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37-40F7-A746-038B3D4855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'[my dataset - which the best dataset 1st March (version 1olololol).xlsx]Evidence for Choice'!$A$6:$A$7</c:f>
              <c:strCache>
                <c:ptCount val="2"/>
                <c:pt idx="0">
                  <c:v>Every Other Language in this list</c:v>
                </c:pt>
                <c:pt idx="1">
                  <c:v>Microsoft Learn Supported Languages( English and French) </c:v>
                </c:pt>
              </c:strCache>
            </c:strRef>
          </c:cat>
          <c:val>
            <c:numRef>
              <c:f>'[my dataset - which the best dataset 1st March (version 1olololol).xlsx]Evidence for Choice'!$B$6:$B$7</c:f>
              <c:numCache>
                <c:formatCode>#,##0</c:formatCode>
                <c:ptCount val="2"/>
                <c:pt idx="0">
                  <c:v>4444355</c:v>
                </c:pt>
                <c:pt idx="1">
                  <c:v>739340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37-40F7-A746-038B3D4855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>
                <a:solidFill>
                  <a:schemeClr val="bg1"/>
                </a:solidFill>
                <a:latin typeface="+mn-lt"/>
              </a:rPr>
              <a:t>Native English and French Speakers vs</a:t>
            </a:r>
            <a:r>
              <a:rPr lang="en-CA" sz="1800" b="1" baseline="0">
                <a:solidFill>
                  <a:schemeClr val="bg1"/>
                </a:solidFill>
                <a:latin typeface="+mn-lt"/>
              </a:rPr>
              <a:t> Non-Native English and French Speakers Before 1980</a:t>
            </a:r>
            <a:endParaRPr lang="en-CA" sz="1800" b="1">
              <a:solidFill>
                <a:schemeClr val="bg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37447351793402"/>
          <c:y val="0.39461332116613929"/>
          <c:w val="0.48590596845951312"/>
          <c:h val="0.41174769702608655"/>
        </c:manualLayout>
      </c:layout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 i="0" baseline="0" dirty="0">
                <a:solidFill>
                  <a:schemeClr val="bg1"/>
                </a:solidFill>
                <a:effectLst/>
                <a:latin typeface="+mn-lt"/>
              </a:rPr>
              <a:t>Native English and French Speakers vs Non-Native English and French Speakers 2016-2021</a:t>
            </a:r>
            <a:endParaRPr lang="en-CA" b="1" dirty="0">
              <a:solidFill>
                <a:schemeClr val="bg1"/>
              </a:solidFill>
              <a:effectLst/>
              <a:latin typeface="+mn-lt"/>
            </a:endParaRPr>
          </a:p>
        </c:rich>
      </c:tx>
      <c:layout>
        <c:manualLayout>
          <c:xMode val="edge"/>
          <c:yMode val="edge"/>
          <c:x val="0.16019756944444444"/>
          <c:y val="2.4423076923076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DC-442B-A92D-6A920D72BEA4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DC-442B-A92D-6A920D72BE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'[my dataset - which the best dataset 1st March (version 1olololol).xlsx]Evidence for Choice'!$A$6:$A$7</c:f>
              <c:strCache>
                <c:ptCount val="2"/>
                <c:pt idx="0">
                  <c:v>Every Other Language in this list</c:v>
                </c:pt>
                <c:pt idx="1">
                  <c:v>Microsoft Learn Supported Languages( English and French) </c:v>
                </c:pt>
              </c:strCache>
            </c:strRef>
          </c:cat>
          <c:val>
            <c:numRef>
              <c:f>'[my dataset - which the best dataset 1st March (version 1olololol).xlsx]Evidence for Choice'!$H$6:$H$7</c:f>
              <c:numCache>
                <c:formatCode>#,##0</c:formatCode>
                <c:ptCount val="2"/>
                <c:pt idx="0">
                  <c:v>5287375.4925834257</c:v>
                </c:pt>
                <c:pt idx="1">
                  <c:v>411515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DC-442B-A92D-6A920D72BE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bg1"/>
                </a:solidFill>
                <a:latin typeface="+mn-lt"/>
                <a:ea typeface="Hatsch Sans PERSONAL USE ONLY" pitchFamily="50" charset="0"/>
              </a:rPr>
              <a:t>Immigrants</a:t>
            </a:r>
            <a:r>
              <a:rPr lang="en-US" sz="1400" b="0" baseline="0" dirty="0">
                <a:solidFill>
                  <a:schemeClr val="bg1"/>
                </a:solidFill>
                <a:latin typeface="+mn-lt"/>
                <a:ea typeface="Hatsch Sans PERSONAL USE ONLY" pitchFamily="50" charset="0"/>
              </a:rPr>
              <a:t> with French or English not as a Native Language per </a:t>
            </a:r>
            <a:r>
              <a:rPr lang="en-US" sz="1400" b="0" i="0" u="none" strike="noStrike" baseline="0" dirty="0">
                <a:solidFill>
                  <a:schemeClr val="bg1"/>
                </a:solidFill>
                <a:effectLst/>
                <a:latin typeface="+mn-lt"/>
                <a:ea typeface="Hatsch Sans PERSONAL USE ONLY" pitchFamily="50" charset="0"/>
              </a:rPr>
              <a:t>Immigrants with French or English as Native Language </a:t>
            </a:r>
            <a:endParaRPr lang="en-US" sz="1400" b="0" dirty="0">
              <a:solidFill>
                <a:schemeClr val="bg1"/>
              </a:solidFill>
              <a:latin typeface="+mn-lt"/>
              <a:ea typeface="Hatsch Sans PERSONAL USE ONLY" pitchFamily="50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'[my dataset - which the best dataset 1st March (version 1olololol).xlsx]Evidence for Choice'!$A$3</c:f>
              <c:strCache>
                <c:ptCount val="1"/>
                <c:pt idx="0">
                  <c:v>Ratio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'[my dataset - which the best dataset 1st March (version 1olololol).xlsx]Evidence for Choice'!$B$1:$H$1</c:f>
              <c:strCache>
                <c:ptCount val="7"/>
                <c:pt idx="0">
                  <c:v>Before 1980</c:v>
                </c:pt>
                <c:pt idx="1">
                  <c:v>1980 to 1990</c:v>
                </c:pt>
                <c:pt idx="2">
                  <c:v>1991 to 2000</c:v>
                </c:pt>
                <c:pt idx="3">
                  <c:v>2001 to 2010</c:v>
                </c:pt>
                <c:pt idx="4">
                  <c:v>2011 to 2021 </c:v>
                </c:pt>
                <c:pt idx="5">
                  <c:v>2011 to 2015</c:v>
                </c:pt>
                <c:pt idx="6">
                  <c:v>2016 to 2021 </c:v>
                </c:pt>
              </c:strCache>
            </c:strRef>
          </c:cat>
          <c:val>
            <c:numRef>
              <c:f>'[my dataset - which the best dataset 1st March (version 1olololol).xlsx]Evidence for Choice'!$B$3:$H$3</c:f>
              <c:numCache>
                <c:formatCode>#,##0</c:formatCode>
                <c:ptCount val="7"/>
                <c:pt idx="0">
                  <c:v>6.0112465171639569</c:v>
                </c:pt>
                <c:pt idx="1">
                  <c:v>11.649359864875011</c:v>
                </c:pt>
                <c:pt idx="2">
                  <c:v>16.926811306126034</c:v>
                </c:pt>
                <c:pt idx="3">
                  <c:v>15.31427316311501</c:v>
                </c:pt>
                <c:pt idx="4">
                  <c:v>13.378697828493483</c:v>
                </c:pt>
                <c:pt idx="5">
                  <c:v>14.049497238521264</c:v>
                </c:pt>
                <c:pt idx="6">
                  <c:v>12.848560787780338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2-42E3-BA40-DC220FBA1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362944"/>
        <c:axId val="886353152"/>
      </c:barChart>
      <c:catAx>
        <c:axId val="88636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bg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353152"/>
        <c:crosses val="autoZero"/>
        <c:auto val="1"/>
        <c:lblAlgn val="ctr"/>
        <c:lblOffset val="100"/>
        <c:noMultiLvlLbl val="0"/>
      </c:catAx>
      <c:valAx>
        <c:axId val="88635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>
                    <a:solidFill>
                      <a:schemeClr val="bg1"/>
                    </a:solidFill>
                  </a:rPr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36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 dirty="0">
                <a:solidFill>
                  <a:schemeClr val="bg1"/>
                </a:solidFill>
                <a:latin typeface="+mn-lt"/>
              </a:rPr>
              <a:t>Percent Changes (Other Languages)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'[my dataset - which the best dataset 1st March (version 1olololol).xlsx]Evidence for Choice'!$A$11</c:f>
              <c:strCache>
                <c:ptCount val="1"/>
                <c:pt idx="0">
                  <c:v>Percent Changes (Other Languages)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'[my dataset - which the best dataset 1st March (version 1olololol).xlsx]Evidence for Choice'!$B$1:$H$1</c:f>
              <c:strCache>
                <c:ptCount val="7"/>
                <c:pt idx="0">
                  <c:v>Before 1980</c:v>
                </c:pt>
                <c:pt idx="1">
                  <c:v>1980 to 1990</c:v>
                </c:pt>
                <c:pt idx="2">
                  <c:v>1991 to 2000</c:v>
                </c:pt>
                <c:pt idx="3">
                  <c:v>2001 to 2010</c:v>
                </c:pt>
                <c:pt idx="4">
                  <c:v>2011 to 2021 </c:v>
                </c:pt>
                <c:pt idx="5">
                  <c:v>2011 to 2015</c:v>
                </c:pt>
                <c:pt idx="6">
                  <c:v>2016 to 2021 </c:v>
                </c:pt>
              </c:strCache>
            </c:strRef>
          </c:cat>
          <c:val>
            <c:numRef>
              <c:f>'[my dataset - which the best dataset 1st March (version 1olololol).xlsx]Evidence for Choice'!$B$11:$H$11</c:f>
              <c:numCache>
                <c:formatCode>#,##0</c:formatCode>
                <c:ptCount val="7"/>
                <c:pt idx="0">
                  <c:v>0</c:v>
                </c:pt>
                <c:pt idx="1">
                  <c:v>-20.664172013747962</c:v>
                </c:pt>
                <c:pt idx="2">
                  <c:v>81.279109310543674</c:v>
                </c:pt>
                <c:pt idx="3">
                  <c:v>27.003087162379845</c:v>
                </c:pt>
                <c:pt idx="4">
                  <c:v>24.974391743705507</c:v>
                </c:pt>
                <c:pt idx="5">
                  <c:v>-53.594690633840273</c:v>
                </c:pt>
                <c:pt idx="6">
                  <c:v>15.492583426075113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20-4F26-8BCD-7D9A65595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5958704"/>
        <c:axId val="965958160"/>
      </c:barChart>
      <c:catAx>
        <c:axId val="96595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958160"/>
        <c:crosses val="autoZero"/>
        <c:auto val="1"/>
        <c:lblAlgn val="ctr"/>
        <c:lblOffset val="100"/>
        <c:noMultiLvlLbl val="0"/>
      </c:catAx>
      <c:valAx>
        <c:axId val="96595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 dirty="0">
                    <a:solidFill>
                      <a:schemeClr val="bg1"/>
                    </a:solidFill>
                  </a:rPr>
                  <a:t>%change</a:t>
                </a:r>
                <a:r>
                  <a:rPr lang="en-CA" b="1" baseline="0" dirty="0">
                    <a:solidFill>
                      <a:schemeClr val="bg1"/>
                    </a:solidFill>
                  </a:rPr>
                  <a:t> in immigration</a:t>
                </a:r>
                <a:endParaRPr lang="en-CA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95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 dirty="0">
                <a:solidFill>
                  <a:schemeClr val="bg1"/>
                </a:solidFill>
                <a:latin typeface="+mn-lt"/>
              </a:rPr>
              <a:t>The</a:t>
            </a:r>
            <a:r>
              <a:rPr lang="en-CA" b="1" baseline="0" dirty="0">
                <a:solidFill>
                  <a:schemeClr val="bg1"/>
                </a:solidFill>
                <a:latin typeface="+mn-lt"/>
              </a:rPr>
              <a:t> Percentage Changes for Both Groups </a:t>
            </a:r>
            <a:endParaRPr lang="en-CA" b="1" dirty="0">
              <a:solidFill>
                <a:schemeClr val="bg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'[my dataset - which the best dataset 1st March (version 1olololol).xlsx]Evidence for Choice'!$A$8</c:f>
              <c:strCache>
                <c:ptCount val="1"/>
                <c:pt idx="0">
                  <c:v>Percent Changes( English and French)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'[my dataset - which the best dataset 1st March (version 1olololol).xlsx]Evidence for Choice'!$B$1:$H$1</c:f>
              <c:strCache>
                <c:ptCount val="7"/>
                <c:pt idx="0">
                  <c:v>Before 1980</c:v>
                </c:pt>
                <c:pt idx="1">
                  <c:v>1980 to 1990</c:v>
                </c:pt>
                <c:pt idx="2">
                  <c:v>1991 to 2000</c:v>
                </c:pt>
                <c:pt idx="3">
                  <c:v>2001 to 2010</c:v>
                </c:pt>
                <c:pt idx="4">
                  <c:v>2011 to 2021 </c:v>
                </c:pt>
                <c:pt idx="5">
                  <c:v>2011 to 2015</c:v>
                </c:pt>
                <c:pt idx="6">
                  <c:v>2016 to 2021 </c:v>
                </c:pt>
              </c:strCache>
            </c:strRef>
          </c:cat>
          <c:val>
            <c:numRef>
              <c:f>'[my dataset - which the best dataset 1st March (version 1olololol).xlsx]Evidence for Choice'!$B$8:$H$8</c:f>
              <c:numCache>
                <c:formatCode>General</c:formatCode>
                <c:ptCount val="7"/>
                <c:pt idx="0">
                  <c:v>0</c:v>
                </c:pt>
                <c:pt idx="1">
                  <c:v>-60.18949333189061</c:v>
                </c:pt>
                <c:pt idx="2">
                  <c:v>28.046273803659094</c:v>
                </c:pt>
                <c:pt idx="3">
                  <c:v>38.855353755124241</c:v>
                </c:pt>
                <c:pt idx="4">
                  <c:v>40.716571919935028</c:v>
                </c:pt>
                <c:pt idx="5">
                  <c:v>-55.880935083276185</c:v>
                </c:pt>
                <c:pt idx="6">
                  <c:v>26.660921220702072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9-43C3-A466-114C5895ACCA}"/>
            </c:ext>
          </c:extLst>
        </c:ser>
        <c:ser>
          <c:idx val="1"/>
          <c:order val="1"/>
          <c:tx>
            <c:strRef>
              <c:f>'[my dataset - which the best dataset 1st March (version 1olololol).xlsx]Evidence for Choice'!$A$11</c:f>
              <c:strCache>
                <c:ptCount val="1"/>
                <c:pt idx="0">
                  <c:v>Percent Changes (Other Languages)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'[my dataset - which the best dataset 1st March (version 1olololol).xlsx]Evidence for Choice'!$B$1:$H$1</c:f>
              <c:strCache>
                <c:ptCount val="7"/>
                <c:pt idx="0">
                  <c:v>Before 1980</c:v>
                </c:pt>
                <c:pt idx="1">
                  <c:v>1980 to 1990</c:v>
                </c:pt>
                <c:pt idx="2">
                  <c:v>1991 to 2000</c:v>
                </c:pt>
                <c:pt idx="3">
                  <c:v>2001 to 2010</c:v>
                </c:pt>
                <c:pt idx="4">
                  <c:v>2011 to 2021 </c:v>
                </c:pt>
                <c:pt idx="5">
                  <c:v>2011 to 2015</c:v>
                </c:pt>
                <c:pt idx="6">
                  <c:v>2016 to 2021 </c:v>
                </c:pt>
              </c:strCache>
            </c:strRef>
          </c:cat>
          <c:val>
            <c:numRef>
              <c:f>'[my dataset - which the best dataset 1st March (version 1olololol).xlsx]Evidence for Choice'!$B$11:$H$11</c:f>
              <c:numCache>
                <c:formatCode>#,##0</c:formatCode>
                <c:ptCount val="7"/>
                <c:pt idx="0">
                  <c:v>0</c:v>
                </c:pt>
                <c:pt idx="1">
                  <c:v>-20.664172013747962</c:v>
                </c:pt>
                <c:pt idx="2">
                  <c:v>81.279109310543674</c:v>
                </c:pt>
                <c:pt idx="3">
                  <c:v>27.003087162379845</c:v>
                </c:pt>
                <c:pt idx="4">
                  <c:v>24.974391743705507</c:v>
                </c:pt>
                <c:pt idx="5">
                  <c:v>-53.594690633840273</c:v>
                </c:pt>
                <c:pt idx="6">
                  <c:v>15.492583426075113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49-43C3-A466-114C5895A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5943472"/>
        <c:axId val="965957072"/>
      </c:barChart>
      <c:catAx>
        <c:axId val="965943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957072"/>
        <c:crosses val="autoZero"/>
        <c:auto val="1"/>
        <c:lblAlgn val="ctr"/>
        <c:lblOffset val="100"/>
        <c:noMultiLvlLbl val="0"/>
      </c:catAx>
      <c:valAx>
        <c:axId val="96595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 dirty="0">
                    <a:solidFill>
                      <a:schemeClr val="bg1"/>
                    </a:solidFill>
                  </a:rPr>
                  <a:t>%change</a:t>
                </a:r>
                <a:r>
                  <a:rPr lang="en-CA" b="1" baseline="0" dirty="0">
                    <a:solidFill>
                      <a:schemeClr val="bg1"/>
                    </a:solidFill>
                  </a:rPr>
                  <a:t> in immigration</a:t>
                </a:r>
                <a:endParaRPr lang="en-CA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9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7E329-33C4-4B6A-9E06-25641CA5A2B8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ADB98-64CD-486E-99E2-1D214A84FAE1}">
      <dgm:prSet/>
      <dgm:spPr/>
      <dgm:t>
        <a:bodyPr/>
        <a:lstStyle/>
        <a:p>
          <a:r>
            <a:rPr lang="en-CA" dirty="0"/>
            <a:t>System.Console.WriteLine(“Hello World”);</a:t>
          </a:r>
          <a:endParaRPr lang="en-US" dirty="0"/>
        </a:p>
      </dgm:t>
    </dgm:pt>
    <dgm:pt modelId="{C919DAAA-DB3F-40A0-9091-7608B7CB0B0B}" type="parTrans" cxnId="{8ECD27B2-2BF8-403E-A57D-4BB74CB44193}">
      <dgm:prSet/>
      <dgm:spPr/>
      <dgm:t>
        <a:bodyPr/>
        <a:lstStyle/>
        <a:p>
          <a:endParaRPr lang="en-US"/>
        </a:p>
      </dgm:t>
    </dgm:pt>
    <dgm:pt modelId="{8222C7E8-7EF5-4802-9953-67A18CC470E1}" type="sibTrans" cxnId="{8ECD27B2-2BF8-403E-A57D-4BB74CB44193}">
      <dgm:prSet/>
      <dgm:spPr/>
      <dgm:t>
        <a:bodyPr/>
        <a:lstStyle/>
        <a:p>
          <a:endParaRPr lang="en-US"/>
        </a:p>
      </dgm:t>
    </dgm:pt>
    <dgm:pt modelId="{5390694A-D7BA-484B-97DA-E60D63D51C95}">
      <dgm:prSet/>
      <dgm:spPr/>
      <dgm:t>
        <a:bodyPr/>
        <a:lstStyle/>
        <a:p>
          <a:r>
            <a:rPr lang="it-IT" dirty="0"/>
            <a:t>Sistema.Consolle.ScriviRiga("Ciao Mondo")</a:t>
          </a:r>
          <a:endParaRPr lang="en-US" dirty="0"/>
        </a:p>
      </dgm:t>
    </dgm:pt>
    <dgm:pt modelId="{5A50EAD0-DA68-491D-BD33-1F4B6263727E}" type="parTrans" cxnId="{40DB1DFF-774D-4B59-8FCC-DD7386364553}">
      <dgm:prSet/>
      <dgm:spPr/>
      <dgm:t>
        <a:bodyPr/>
        <a:lstStyle/>
        <a:p>
          <a:endParaRPr lang="en-US"/>
        </a:p>
      </dgm:t>
    </dgm:pt>
    <dgm:pt modelId="{5995D502-A931-4D34-867F-8E1EF26F3B39}" type="sibTrans" cxnId="{40DB1DFF-774D-4B59-8FCC-DD7386364553}">
      <dgm:prSet/>
      <dgm:spPr/>
      <dgm:t>
        <a:bodyPr/>
        <a:lstStyle/>
        <a:p>
          <a:endParaRPr lang="en-US"/>
        </a:p>
      </dgm:t>
    </dgm:pt>
    <dgm:pt modelId="{82931981-FA43-4AFE-A36D-C46DD3A1C4A7}">
      <dgm:prSet/>
      <dgm:spPr/>
      <dgm:t>
        <a:bodyPr/>
        <a:lstStyle/>
        <a:p>
          <a:r>
            <a:rPr lang="es-ES" dirty="0"/>
            <a:t>Sistema.Consola.EscribirLínea("Hola Mundo")</a:t>
          </a:r>
          <a:endParaRPr lang="en-US" dirty="0"/>
        </a:p>
      </dgm:t>
    </dgm:pt>
    <dgm:pt modelId="{0B855F31-5538-41F9-B1E5-77A0F17B2578}" type="parTrans" cxnId="{1D2880E5-F6B3-4FD7-9BB9-319ED1771FA4}">
      <dgm:prSet/>
      <dgm:spPr/>
      <dgm:t>
        <a:bodyPr/>
        <a:lstStyle/>
        <a:p>
          <a:endParaRPr lang="en-US"/>
        </a:p>
      </dgm:t>
    </dgm:pt>
    <dgm:pt modelId="{4A0C14B9-7823-491B-8A3D-EDF9B72CFA8D}" type="sibTrans" cxnId="{1D2880E5-F6B3-4FD7-9BB9-319ED1771FA4}">
      <dgm:prSet/>
      <dgm:spPr/>
      <dgm:t>
        <a:bodyPr/>
        <a:lstStyle/>
        <a:p>
          <a:endParaRPr lang="en-US"/>
        </a:p>
      </dgm:t>
    </dgm:pt>
    <dgm:pt modelId="{C1A74EA7-5ACB-4589-A9EF-E1FA339FBA6C}">
      <dgm:prSet/>
      <dgm:spPr/>
      <dgm:t>
        <a:bodyPr/>
        <a:lstStyle/>
        <a:p>
          <a:r>
            <a:rPr lang="hi-IN" dirty="0"/>
            <a:t>प्रणाली।सांत्वना देना।लाइन लिखें ("हैलो वर्ल्ड")</a:t>
          </a:r>
          <a:endParaRPr lang="en-US" dirty="0"/>
        </a:p>
      </dgm:t>
    </dgm:pt>
    <dgm:pt modelId="{CC569581-D0D5-4173-B252-E8F52FDA6812}" type="parTrans" cxnId="{93A31FD0-59D5-409B-954B-B89A45812015}">
      <dgm:prSet/>
      <dgm:spPr/>
      <dgm:t>
        <a:bodyPr/>
        <a:lstStyle/>
        <a:p>
          <a:endParaRPr lang="en-US"/>
        </a:p>
      </dgm:t>
    </dgm:pt>
    <dgm:pt modelId="{CABBB4FB-8730-4333-9465-CBD106E2D96F}" type="sibTrans" cxnId="{93A31FD0-59D5-409B-954B-B89A45812015}">
      <dgm:prSet/>
      <dgm:spPr/>
      <dgm:t>
        <a:bodyPr/>
        <a:lstStyle/>
        <a:p>
          <a:endParaRPr lang="en-US"/>
        </a:p>
      </dgm:t>
    </dgm:pt>
    <dgm:pt modelId="{99BA4A30-A567-4AAF-A62A-32F17590AA3B}">
      <dgm:prSet/>
      <dgm:spPr/>
      <dgm:t>
        <a:bodyPr/>
        <a:lstStyle/>
        <a:p>
          <a:r>
            <a:rPr lang="ar-AE"/>
            <a:t>نظام . وحدة التحكم. اكتب الخط ("مرحبا بالعالم") ؛</a:t>
          </a:r>
          <a:endParaRPr lang="en-US"/>
        </a:p>
      </dgm:t>
    </dgm:pt>
    <dgm:pt modelId="{49DD9DFC-4E01-4F7C-829F-22FE532E8E6B}" type="parTrans" cxnId="{CFF1B22C-5486-4428-B1A1-2918483B35E8}">
      <dgm:prSet/>
      <dgm:spPr/>
      <dgm:t>
        <a:bodyPr/>
        <a:lstStyle/>
        <a:p>
          <a:endParaRPr lang="en-US"/>
        </a:p>
      </dgm:t>
    </dgm:pt>
    <dgm:pt modelId="{0D4F6781-A33E-449F-A66B-E13165BA34BB}" type="sibTrans" cxnId="{CFF1B22C-5486-4428-B1A1-2918483B35E8}">
      <dgm:prSet/>
      <dgm:spPr/>
      <dgm:t>
        <a:bodyPr/>
        <a:lstStyle/>
        <a:p>
          <a:endParaRPr lang="en-US"/>
        </a:p>
      </dgm:t>
    </dgm:pt>
    <dgm:pt modelId="{310EEF49-A779-4F89-8C91-6570D38BED12}">
      <dgm:prSet/>
      <dgm:spPr/>
      <dgm:t>
        <a:bodyPr/>
        <a:lstStyle/>
        <a:p>
          <a:r>
            <a:rPr lang="zh-CN" altLang="en-US" dirty="0"/>
            <a:t>系统 </a:t>
          </a:r>
          <a:r>
            <a:rPr lang="en-US" altLang="zh-CN" dirty="0"/>
            <a:t>.</a:t>
          </a:r>
          <a:r>
            <a:rPr lang="zh-CN" altLang="en-US" dirty="0"/>
            <a:t>安慰 </a:t>
          </a:r>
          <a:r>
            <a:rPr lang="en-US" altLang="zh-CN" dirty="0"/>
            <a:t>.</a:t>
          </a:r>
          <a:r>
            <a:rPr lang="zh-CN" altLang="en-US" dirty="0"/>
            <a:t>写线</a:t>
          </a:r>
          <a:r>
            <a:rPr lang="en-US" altLang="zh-CN" dirty="0"/>
            <a:t>(“</a:t>
          </a:r>
          <a:r>
            <a:rPr lang="zh-CN" altLang="en-US" dirty="0"/>
            <a:t>你好世界”</a:t>
          </a:r>
          <a:r>
            <a:rPr lang="en-US" altLang="zh-CN" dirty="0"/>
            <a:t>)</a:t>
          </a:r>
          <a:endParaRPr lang="en-US" dirty="0"/>
        </a:p>
      </dgm:t>
    </dgm:pt>
    <dgm:pt modelId="{612C1ED9-C0E4-4D84-92A7-595181AEBA1A}" type="parTrans" cxnId="{5097C208-87D2-47FC-90F3-27FA486BEF40}">
      <dgm:prSet/>
      <dgm:spPr/>
      <dgm:t>
        <a:bodyPr/>
        <a:lstStyle/>
        <a:p>
          <a:endParaRPr lang="en-US"/>
        </a:p>
      </dgm:t>
    </dgm:pt>
    <dgm:pt modelId="{81DEC12E-F5DC-451C-B6EA-E2CD41BC8CD9}" type="sibTrans" cxnId="{5097C208-87D2-47FC-90F3-27FA486BEF40}">
      <dgm:prSet/>
      <dgm:spPr/>
      <dgm:t>
        <a:bodyPr/>
        <a:lstStyle/>
        <a:p>
          <a:endParaRPr lang="en-US"/>
        </a:p>
      </dgm:t>
    </dgm:pt>
    <dgm:pt modelId="{F1AE46CE-E0DE-4366-A463-C3E7C273F384}" type="pres">
      <dgm:prSet presAssocID="{DAF7E329-33C4-4B6A-9E06-25641CA5A2B8}" presName="linear" presStyleCnt="0">
        <dgm:presLayoutVars>
          <dgm:animLvl val="lvl"/>
          <dgm:resizeHandles val="exact"/>
        </dgm:presLayoutVars>
      </dgm:prSet>
      <dgm:spPr/>
    </dgm:pt>
    <dgm:pt modelId="{E05D6B8B-95D1-4C0B-B5D5-8A10EDDAB037}" type="pres">
      <dgm:prSet presAssocID="{C86ADB98-64CD-486E-99E2-1D214A84FA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DA872C-C854-4BD8-9412-025840D69D55}" type="pres">
      <dgm:prSet presAssocID="{8222C7E8-7EF5-4802-9953-67A18CC470E1}" presName="spacer" presStyleCnt="0"/>
      <dgm:spPr/>
    </dgm:pt>
    <dgm:pt modelId="{537C8BFE-327C-4C95-B7B9-B770067F6427}" type="pres">
      <dgm:prSet presAssocID="{5390694A-D7BA-484B-97DA-E60D63D51C9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74EFDB-99D5-497D-8DCD-2DCE923DB3E7}" type="pres">
      <dgm:prSet presAssocID="{5995D502-A931-4D34-867F-8E1EF26F3B39}" presName="spacer" presStyleCnt="0"/>
      <dgm:spPr/>
    </dgm:pt>
    <dgm:pt modelId="{9BB3138F-AB9C-414F-8290-653ABB889170}" type="pres">
      <dgm:prSet presAssocID="{82931981-FA43-4AFE-A36D-C46DD3A1C4A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A73590-6DBF-4658-82B8-D945BADD0589}" type="pres">
      <dgm:prSet presAssocID="{4A0C14B9-7823-491B-8A3D-EDF9B72CFA8D}" presName="spacer" presStyleCnt="0"/>
      <dgm:spPr/>
    </dgm:pt>
    <dgm:pt modelId="{183F614D-D071-4C09-AE99-03C80C569028}" type="pres">
      <dgm:prSet presAssocID="{C1A74EA7-5ACB-4589-A9EF-E1FA339FBA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D36F44-A069-4FCA-AC9C-28B29572188F}" type="pres">
      <dgm:prSet presAssocID="{CABBB4FB-8730-4333-9465-CBD106E2D96F}" presName="spacer" presStyleCnt="0"/>
      <dgm:spPr/>
    </dgm:pt>
    <dgm:pt modelId="{92F8E12E-AF9C-43F2-B826-68A57FF2C03F}" type="pres">
      <dgm:prSet presAssocID="{99BA4A30-A567-4AAF-A62A-32F17590AA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DFAFE0-71E5-41C9-AD57-95F3786E7459}" type="pres">
      <dgm:prSet presAssocID="{0D4F6781-A33E-449F-A66B-E13165BA34BB}" presName="spacer" presStyleCnt="0"/>
      <dgm:spPr/>
    </dgm:pt>
    <dgm:pt modelId="{AD9940DE-65C5-4342-9241-1A3BA421AD28}" type="pres">
      <dgm:prSet presAssocID="{310EEF49-A779-4F89-8C91-6570D38BED1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097C208-87D2-47FC-90F3-27FA486BEF40}" srcId="{DAF7E329-33C4-4B6A-9E06-25641CA5A2B8}" destId="{310EEF49-A779-4F89-8C91-6570D38BED12}" srcOrd="5" destOrd="0" parTransId="{612C1ED9-C0E4-4D84-92A7-595181AEBA1A}" sibTransId="{81DEC12E-F5DC-451C-B6EA-E2CD41BC8CD9}"/>
    <dgm:cxn modelId="{09DAAB1F-89AC-405D-AE1F-ACDA4E91A0C4}" type="presOf" srcId="{310EEF49-A779-4F89-8C91-6570D38BED12}" destId="{AD9940DE-65C5-4342-9241-1A3BA421AD28}" srcOrd="0" destOrd="0" presId="urn:microsoft.com/office/officeart/2005/8/layout/vList2"/>
    <dgm:cxn modelId="{B0D56223-AC7D-4578-BA42-9851397D7078}" type="presOf" srcId="{82931981-FA43-4AFE-A36D-C46DD3A1C4A7}" destId="{9BB3138F-AB9C-414F-8290-653ABB889170}" srcOrd="0" destOrd="0" presId="urn:microsoft.com/office/officeart/2005/8/layout/vList2"/>
    <dgm:cxn modelId="{CFF1B22C-5486-4428-B1A1-2918483B35E8}" srcId="{DAF7E329-33C4-4B6A-9E06-25641CA5A2B8}" destId="{99BA4A30-A567-4AAF-A62A-32F17590AA3B}" srcOrd="4" destOrd="0" parTransId="{49DD9DFC-4E01-4F7C-829F-22FE532E8E6B}" sibTransId="{0D4F6781-A33E-449F-A66B-E13165BA34BB}"/>
    <dgm:cxn modelId="{4451215E-AF47-4231-8449-07344E0C2C75}" type="presOf" srcId="{C86ADB98-64CD-486E-99E2-1D214A84FAE1}" destId="{E05D6B8B-95D1-4C0B-B5D5-8A10EDDAB037}" srcOrd="0" destOrd="0" presId="urn:microsoft.com/office/officeart/2005/8/layout/vList2"/>
    <dgm:cxn modelId="{2DF80974-A71A-4FB6-A300-B66808748084}" type="presOf" srcId="{99BA4A30-A567-4AAF-A62A-32F17590AA3B}" destId="{92F8E12E-AF9C-43F2-B826-68A57FF2C03F}" srcOrd="0" destOrd="0" presId="urn:microsoft.com/office/officeart/2005/8/layout/vList2"/>
    <dgm:cxn modelId="{9257F2AB-87F6-4763-8553-7664798984DC}" type="presOf" srcId="{5390694A-D7BA-484B-97DA-E60D63D51C95}" destId="{537C8BFE-327C-4C95-B7B9-B770067F6427}" srcOrd="0" destOrd="0" presId="urn:microsoft.com/office/officeart/2005/8/layout/vList2"/>
    <dgm:cxn modelId="{4EAAB2B0-1FC9-4A77-8A15-D585726B7E66}" type="presOf" srcId="{C1A74EA7-5ACB-4589-A9EF-E1FA339FBA6C}" destId="{183F614D-D071-4C09-AE99-03C80C569028}" srcOrd="0" destOrd="0" presId="urn:microsoft.com/office/officeart/2005/8/layout/vList2"/>
    <dgm:cxn modelId="{8ECD27B2-2BF8-403E-A57D-4BB74CB44193}" srcId="{DAF7E329-33C4-4B6A-9E06-25641CA5A2B8}" destId="{C86ADB98-64CD-486E-99E2-1D214A84FAE1}" srcOrd="0" destOrd="0" parTransId="{C919DAAA-DB3F-40A0-9091-7608B7CB0B0B}" sibTransId="{8222C7E8-7EF5-4802-9953-67A18CC470E1}"/>
    <dgm:cxn modelId="{93A31FD0-59D5-409B-954B-B89A45812015}" srcId="{DAF7E329-33C4-4B6A-9E06-25641CA5A2B8}" destId="{C1A74EA7-5ACB-4589-A9EF-E1FA339FBA6C}" srcOrd="3" destOrd="0" parTransId="{CC569581-D0D5-4173-B252-E8F52FDA6812}" sibTransId="{CABBB4FB-8730-4333-9465-CBD106E2D96F}"/>
    <dgm:cxn modelId="{1D2880E5-F6B3-4FD7-9BB9-319ED1771FA4}" srcId="{DAF7E329-33C4-4B6A-9E06-25641CA5A2B8}" destId="{82931981-FA43-4AFE-A36D-C46DD3A1C4A7}" srcOrd="2" destOrd="0" parTransId="{0B855F31-5538-41F9-B1E5-77A0F17B2578}" sibTransId="{4A0C14B9-7823-491B-8A3D-EDF9B72CFA8D}"/>
    <dgm:cxn modelId="{41E7DEEB-7365-42BF-9AD5-6D7EE35B8DD9}" type="presOf" srcId="{DAF7E329-33C4-4B6A-9E06-25641CA5A2B8}" destId="{F1AE46CE-E0DE-4366-A463-C3E7C273F384}" srcOrd="0" destOrd="0" presId="urn:microsoft.com/office/officeart/2005/8/layout/vList2"/>
    <dgm:cxn modelId="{40DB1DFF-774D-4B59-8FCC-DD7386364553}" srcId="{DAF7E329-33C4-4B6A-9E06-25641CA5A2B8}" destId="{5390694A-D7BA-484B-97DA-E60D63D51C95}" srcOrd="1" destOrd="0" parTransId="{5A50EAD0-DA68-491D-BD33-1F4B6263727E}" sibTransId="{5995D502-A931-4D34-867F-8E1EF26F3B39}"/>
    <dgm:cxn modelId="{F6AE84D7-478C-481F-B75B-2869D2B55437}" type="presParOf" srcId="{F1AE46CE-E0DE-4366-A463-C3E7C273F384}" destId="{E05D6B8B-95D1-4C0B-B5D5-8A10EDDAB037}" srcOrd="0" destOrd="0" presId="urn:microsoft.com/office/officeart/2005/8/layout/vList2"/>
    <dgm:cxn modelId="{6AE1D9A4-BA11-4A43-AECD-0C5AA1444AF7}" type="presParOf" srcId="{F1AE46CE-E0DE-4366-A463-C3E7C273F384}" destId="{DADA872C-C854-4BD8-9412-025840D69D55}" srcOrd="1" destOrd="0" presId="urn:microsoft.com/office/officeart/2005/8/layout/vList2"/>
    <dgm:cxn modelId="{05EFA092-19D5-4736-9E46-A84E8670B5DE}" type="presParOf" srcId="{F1AE46CE-E0DE-4366-A463-C3E7C273F384}" destId="{537C8BFE-327C-4C95-B7B9-B770067F6427}" srcOrd="2" destOrd="0" presId="urn:microsoft.com/office/officeart/2005/8/layout/vList2"/>
    <dgm:cxn modelId="{ABE6FAB0-4C27-4622-9B08-06D61043B829}" type="presParOf" srcId="{F1AE46CE-E0DE-4366-A463-C3E7C273F384}" destId="{6674EFDB-99D5-497D-8DCD-2DCE923DB3E7}" srcOrd="3" destOrd="0" presId="urn:microsoft.com/office/officeart/2005/8/layout/vList2"/>
    <dgm:cxn modelId="{64CCB9F5-0592-4AA1-977B-81AAF7382A6E}" type="presParOf" srcId="{F1AE46CE-E0DE-4366-A463-C3E7C273F384}" destId="{9BB3138F-AB9C-414F-8290-653ABB889170}" srcOrd="4" destOrd="0" presId="urn:microsoft.com/office/officeart/2005/8/layout/vList2"/>
    <dgm:cxn modelId="{179DDE8B-6C44-41AF-BBDD-A00AE360CC4F}" type="presParOf" srcId="{F1AE46CE-E0DE-4366-A463-C3E7C273F384}" destId="{D0A73590-6DBF-4658-82B8-D945BADD0589}" srcOrd="5" destOrd="0" presId="urn:microsoft.com/office/officeart/2005/8/layout/vList2"/>
    <dgm:cxn modelId="{0AF2D224-00B9-42BC-AF7E-CBFAAE428B0C}" type="presParOf" srcId="{F1AE46CE-E0DE-4366-A463-C3E7C273F384}" destId="{183F614D-D071-4C09-AE99-03C80C569028}" srcOrd="6" destOrd="0" presId="urn:microsoft.com/office/officeart/2005/8/layout/vList2"/>
    <dgm:cxn modelId="{00FA0B00-ED52-4602-AB98-758BDA441C95}" type="presParOf" srcId="{F1AE46CE-E0DE-4366-A463-C3E7C273F384}" destId="{D6D36F44-A069-4FCA-AC9C-28B29572188F}" srcOrd="7" destOrd="0" presId="urn:microsoft.com/office/officeart/2005/8/layout/vList2"/>
    <dgm:cxn modelId="{73E95678-0D0E-4DC3-81A8-7C5931973359}" type="presParOf" srcId="{F1AE46CE-E0DE-4366-A463-C3E7C273F384}" destId="{92F8E12E-AF9C-43F2-B826-68A57FF2C03F}" srcOrd="8" destOrd="0" presId="urn:microsoft.com/office/officeart/2005/8/layout/vList2"/>
    <dgm:cxn modelId="{1B572DC2-FF23-4708-81A9-33B0BFB0308E}" type="presParOf" srcId="{F1AE46CE-E0DE-4366-A463-C3E7C273F384}" destId="{9FDFAFE0-71E5-41C9-AD57-95F3786E7459}" srcOrd="9" destOrd="0" presId="urn:microsoft.com/office/officeart/2005/8/layout/vList2"/>
    <dgm:cxn modelId="{83778609-AFDA-4A6B-9C87-C9414AC79C4D}" type="presParOf" srcId="{F1AE46CE-E0DE-4366-A463-C3E7C273F384}" destId="{AD9940DE-65C5-4342-9241-1A3BA421AD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6B8B-95D1-4C0B-B5D5-8A10EDDAB037}">
      <dsp:nvSpPr>
        <dsp:cNvPr id="0" name=""/>
        <dsp:cNvSpPr/>
      </dsp:nvSpPr>
      <dsp:spPr>
        <a:xfrm>
          <a:off x="0" y="96232"/>
          <a:ext cx="6172199" cy="724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System.Console.WriteLine(“Hello World”);</a:t>
          </a:r>
          <a:endParaRPr lang="en-US" sz="2300" kern="1200" dirty="0"/>
        </a:p>
      </dsp:txBody>
      <dsp:txXfrm>
        <a:off x="35391" y="131623"/>
        <a:ext cx="6101417" cy="654211"/>
      </dsp:txXfrm>
    </dsp:sp>
    <dsp:sp modelId="{537C8BFE-327C-4C95-B7B9-B770067F6427}">
      <dsp:nvSpPr>
        <dsp:cNvPr id="0" name=""/>
        <dsp:cNvSpPr/>
      </dsp:nvSpPr>
      <dsp:spPr>
        <a:xfrm>
          <a:off x="0" y="887466"/>
          <a:ext cx="6172199" cy="724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Sistema.Consolle.ScriviRiga("Ciao Mondo")</a:t>
          </a:r>
          <a:endParaRPr lang="en-US" sz="2300" kern="1200" dirty="0"/>
        </a:p>
      </dsp:txBody>
      <dsp:txXfrm>
        <a:off x="35391" y="922857"/>
        <a:ext cx="6101417" cy="654211"/>
      </dsp:txXfrm>
    </dsp:sp>
    <dsp:sp modelId="{9BB3138F-AB9C-414F-8290-653ABB889170}">
      <dsp:nvSpPr>
        <dsp:cNvPr id="0" name=""/>
        <dsp:cNvSpPr/>
      </dsp:nvSpPr>
      <dsp:spPr>
        <a:xfrm>
          <a:off x="0" y="1678699"/>
          <a:ext cx="6172199" cy="724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Sistema.Consola.EscribirLínea("Hola Mundo")</a:t>
          </a:r>
          <a:endParaRPr lang="en-US" sz="2300" kern="1200" dirty="0"/>
        </a:p>
      </dsp:txBody>
      <dsp:txXfrm>
        <a:off x="35391" y="1714090"/>
        <a:ext cx="6101417" cy="654211"/>
      </dsp:txXfrm>
    </dsp:sp>
    <dsp:sp modelId="{183F614D-D071-4C09-AE99-03C80C569028}">
      <dsp:nvSpPr>
        <dsp:cNvPr id="0" name=""/>
        <dsp:cNvSpPr/>
      </dsp:nvSpPr>
      <dsp:spPr>
        <a:xfrm>
          <a:off x="0" y="2469932"/>
          <a:ext cx="6172199" cy="724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300" kern="1200" dirty="0"/>
            <a:t>प्रणाली।सांत्वना देना।लाइन लिखें ("हैलो वर्ल्ड")</a:t>
          </a:r>
          <a:endParaRPr lang="en-US" sz="2300" kern="1200" dirty="0"/>
        </a:p>
      </dsp:txBody>
      <dsp:txXfrm>
        <a:off x="35391" y="2505323"/>
        <a:ext cx="6101417" cy="654211"/>
      </dsp:txXfrm>
    </dsp:sp>
    <dsp:sp modelId="{92F8E12E-AF9C-43F2-B826-68A57FF2C03F}">
      <dsp:nvSpPr>
        <dsp:cNvPr id="0" name=""/>
        <dsp:cNvSpPr/>
      </dsp:nvSpPr>
      <dsp:spPr>
        <a:xfrm>
          <a:off x="0" y="3261165"/>
          <a:ext cx="6172199" cy="724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/>
            <a:t>نظام . وحدة التحكم. اكتب الخط ("مرحبا بالعالم") ؛</a:t>
          </a:r>
          <a:endParaRPr lang="en-US" sz="2300" kern="1200"/>
        </a:p>
      </dsp:txBody>
      <dsp:txXfrm>
        <a:off x="35391" y="3296556"/>
        <a:ext cx="6101417" cy="654211"/>
      </dsp:txXfrm>
    </dsp:sp>
    <dsp:sp modelId="{AD9940DE-65C5-4342-9241-1A3BA421AD28}">
      <dsp:nvSpPr>
        <dsp:cNvPr id="0" name=""/>
        <dsp:cNvSpPr/>
      </dsp:nvSpPr>
      <dsp:spPr>
        <a:xfrm>
          <a:off x="0" y="4052398"/>
          <a:ext cx="6172199" cy="724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系统 </a:t>
          </a:r>
          <a:r>
            <a:rPr lang="en-US" altLang="zh-CN" sz="2300" kern="1200" dirty="0"/>
            <a:t>.</a:t>
          </a:r>
          <a:r>
            <a:rPr lang="zh-CN" altLang="en-US" sz="2300" kern="1200" dirty="0"/>
            <a:t>安慰 </a:t>
          </a:r>
          <a:r>
            <a:rPr lang="en-US" altLang="zh-CN" sz="2300" kern="1200" dirty="0"/>
            <a:t>.</a:t>
          </a:r>
          <a:r>
            <a:rPr lang="zh-CN" altLang="en-US" sz="2300" kern="1200" dirty="0"/>
            <a:t>写线</a:t>
          </a:r>
          <a:r>
            <a:rPr lang="en-US" altLang="zh-CN" sz="2300" kern="1200" dirty="0"/>
            <a:t>(“</a:t>
          </a:r>
          <a:r>
            <a:rPr lang="zh-CN" altLang="en-US" sz="2300" kern="1200" dirty="0"/>
            <a:t>你好世界”</a:t>
          </a:r>
          <a:r>
            <a:rPr lang="en-US" altLang="zh-CN" sz="2300" kern="1200" dirty="0"/>
            <a:t>)</a:t>
          </a:r>
          <a:endParaRPr lang="en-US" sz="2300" kern="1200" dirty="0"/>
        </a:p>
      </dsp:txBody>
      <dsp:txXfrm>
        <a:off x="35391" y="4087789"/>
        <a:ext cx="6101417" cy="65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Barrier Reduction AND Technology upscaling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A6E1-C04F-E32C-7077-FFF8C4C1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52388"/>
            <a:ext cx="3932237" cy="1600200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Step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80BC6-8A42-8DDC-237F-83063408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379697"/>
            <a:ext cx="6172200" cy="408908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AF9D43A-5AC2-43FC-ACBA-B5CC029D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770" y="2982601"/>
            <a:ext cx="4295429" cy="89279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Allow for Microsoft Learn to have versions in Different Languages (including code)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92AA59-089B-52FD-D197-E10A6C15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0F37-99EC-E06D-097F-90919A8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CA" dirty="0"/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4381E-F319-89AE-03F5-3B3A5A0C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2367248"/>
            <a:ext cx="6172200" cy="211397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F7DBB3-D3A2-AF99-1911-1E81EC08D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CA" dirty="0"/>
              <a:t>Fine-tune a generative AI model on translations between non-English written languages and code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2A93059-4550-3ED0-09FC-A0C26314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2AB14-0B78-3429-0277-19833D6EC84E}"/>
              </a:ext>
            </a:extLst>
          </p:cNvPr>
          <p:cNvSpPr/>
          <p:nvPr/>
        </p:nvSpPr>
        <p:spPr>
          <a:xfrm>
            <a:off x="5287617" y="4092012"/>
            <a:ext cx="5956853" cy="34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51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F921EB-81FB-EE97-C128-40A764910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61345-E350-DF50-C331-E3C6CEE5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CA" sz="3200" dirty="0"/>
              <a:t>Step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4B71F-6E60-E36E-B48B-DCAD8B46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/>
              <a:t>Use the translation AI to create natural IntelliSense suggestions and translate the code into English at compile time.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Free extension to provide functionality of translating the code into another language for editing, and then translation back into the original file language.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734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208" y="1365734"/>
            <a:ext cx="9144000" cy="1069848"/>
          </a:xfrm>
        </p:spPr>
        <p:txBody>
          <a:bodyPr/>
          <a:lstStyle/>
          <a:p>
            <a:r>
              <a:rPr lang="en-US" dirty="0"/>
              <a:t>A demonstration of pre-existing intellisense:</a:t>
            </a:r>
          </a:p>
        </p:txBody>
      </p:sp>
      <p:pic>
        <p:nvPicPr>
          <p:cNvPr id="4" name="THEREALTESTV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73345" y="2435582"/>
            <a:ext cx="5927725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F0A3-C44C-92A7-E70E-FE260FF6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361" y="-182837"/>
            <a:ext cx="3049725" cy="1013791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Step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5CF4A-FE86-FD41-A603-83C7B734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24" y="1904792"/>
            <a:ext cx="6172200" cy="462914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21F8E9A-2FE6-ECA3-98AB-B3FC1707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432" y="891001"/>
            <a:ext cx="10093255" cy="101379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/>
              <a:t>Publish the translator on the VS Code Marketplace </a:t>
            </a:r>
          </a:p>
          <a:p>
            <a:pPr algn="ctr"/>
            <a:r>
              <a:rPr lang="en-CA" sz="2400" b="1" dirty="0"/>
              <a:t>as an extension for free use by the public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D29FBC-D044-58BC-3EA8-5A368AF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32D-0B87-0128-C453-392971932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979"/>
            <a:ext cx="9144000" cy="1069848"/>
          </a:xfrm>
        </p:spPr>
        <p:txBody>
          <a:bodyPr/>
          <a:lstStyle/>
          <a:p>
            <a:r>
              <a:rPr lang="en-CA" dirty="0"/>
              <a:t>Step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9CBEA-D4C9-E938-14E6-4EC076EC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1427335"/>
            <a:ext cx="7068312" cy="1069848"/>
          </a:xfrm>
        </p:spPr>
        <p:txBody>
          <a:bodyPr/>
          <a:lstStyle/>
          <a:p>
            <a:r>
              <a:rPr lang="en-CA" dirty="0"/>
              <a:t>Market the extension on Microsoft Learn and Canadian Government Websites, to promote inclusive learning in Computer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5B8FA-21DE-EC2B-CCF7-2869B201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27" y="2951017"/>
            <a:ext cx="5400000" cy="374754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56565-7E0C-E320-F10E-1BFE57FD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7" y="2951018"/>
            <a:ext cx="5400000" cy="37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CEE-A374-7307-9EA3-E359D2CF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CA" dirty="0"/>
              <a:t>Step 7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1471BD-5C84-4927-C862-BBD36BD2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3" y="2310939"/>
            <a:ext cx="5769565" cy="3158836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0978EFD-927B-950C-CA95-AC3693437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4091" y="1674558"/>
            <a:ext cx="5181600" cy="4351338"/>
          </a:xfrm>
        </p:spPr>
        <p:txBody>
          <a:bodyPr>
            <a:normAutofit/>
          </a:bodyPr>
          <a:lstStyle/>
          <a:p>
            <a:r>
              <a:rPr lang="en-CA" sz="2400" dirty="0"/>
              <a:t>Grant businesses and consumers a premium version for added features.</a:t>
            </a:r>
            <a:r>
              <a:rPr lang="en-US" sz="2400" dirty="0"/>
              <a:t> </a:t>
            </a:r>
          </a:p>
          <a:p>
            <a:r>
              <a:rPr lang="en-US" sz="2400" dirty="0"/>
              <a:t>Premium extension would generate hard-coded translation maps for entire libraries </a:t>
            </a:r>
          </a:p>
          <a:p>
            <a:r>
              <a:rPr lang="en-US" sz="2400" dirty="0"/>
              <a:t>Increases reliability and speed up both IntelliSense suggestions and compilation</a:t>
            </a:r>
          </a:p>
          <a:p>
            <a:r>
              <a:rPr lang="en-US" sz="2400" dirty="0"/>
              <a:t>Provide a Polyglot Notebooks driver for supporting multiple written languages in the same file.</a:t>
            </a:r>
            <a:endParaRPr lang="en-CA" sz="2400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78D8FB3-5191-9F24-94AC-4ECF7361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42AE53CC-86BA-B360-5AD9-4784FDA8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50" y="78827"/>
            <a:ext cx="3932237" cy="3602421"/>
          </a:xfrm>
        </p:spPr>
        <p:txBody>
          <a:bodyPr/>
          <a:lstStyle/>
          <a:p>
            <a:r>
              <a:rPr lang="en-US" dirty="0"/>
              <a:t>Proposed Versions of c# in different languages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225B-6464-C0E5-98C4-533B820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0F84CCA6-4809-858F-640D-F35544787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90157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34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356B-7052-CCC8-D1D1-3B83273B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CA" dirty="0"/>
              <a:t>Premium extension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0F54C-8D29-CD6F-F4E0-8C4363FE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/>
          <a:lstStyle/>
          <a:p>
            <a:r>
              <a:rPr lang="en-US" dirty="0"/>
              <a:t>Available even when demand is high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response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Priority access with new features</a:t>
            </a:r>
          </a:p>
          <a:p>
            <a:endParaRPr lang="en-US" dirty="0"/>
          </a:p>
          <a:p>
            <a:r>
              <a:rPr lang="en-US" dirty="0"/>
              <a:t>Funds free edition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1162E35-16F6-1B7C-4A0D-03DBB0AA1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9DB6-11B4-3862-B997-D881D43C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8174" y="25245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CA" dirty="0"/>
              <a:t>Methods of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9AC7-7F51-497A-234C-52A949F21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607D7C-66BA-FE37-ED50-D0C88B3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9755" y="787378"/>
            <a:ext cx="8679934" cy="58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roduction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Costs and Benefits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9DB6-11B4-3862-B997-D881D43C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2741" y="2733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CA" dirty="0"/>
              <a:t>Other benefits: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9AC7-7F51-497A-234C-52A949F21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A0F51-AB50-C3F6-DFB2-35597B261A27}"/>
              </a:ext>
            </a:extLst>
          </p:cNvPr>
          <p:cNvSpPr txBox="1"/>
          <p:nvPr/>
        </p:nvSpPr>
        <p:spPr>
          <a:xfrm>
            <a:off x="1303867" y="1930400"/>
            <a:ext cx="99398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Older people may be allowed to code, forgoing the barrier of learning a new language, resulting in an increase in market share, as well as, number of demographics targeted.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This extension may make Microsoft’s products more favourable to non-English-native regions if their native languages can be used in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Microsoft and foreign companies it’s chooses to partner with may experience less language barriers for projects that require horizontal integration.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6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9DB6-11B4-3862-B997-D881D43C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3363" y="8767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CA" dirty="0"/>
              <a:t>Potential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9AC7-7F51-497A-234C-52A949F21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9CA3C-D0AF-39F7-4B88-9FEA9B8CE67F}"/>
              </a:ext>
            </a:extLst>
          </p:cNvPr>
          <p:cNvSpPr txBox="1"/>
          <p:nvPr/>
        </p:nvSpPr>
        <p:spPr>
          <a:xfrm>
            <a:off x="1251285" y="1306343"/>
            <a:ext cx="900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Data acquisition, preprocessing, and quality assurance may be expensive and volatile due to syntactical and semantic differences between languages, and inconsistencies between dialects.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The high cost of computation resources required to train a custom model, if needed, including but not limited to specialised hardware (i.e. GPUs and NPUs) and powerful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Difficulty in developing efficient optimisation models and model architecture, if a custom model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Potential need for linguists to rectify incorrect use of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Complex and time-consuming testing 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Marketing costs associated with informing consumers of the new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4C3-1EC3-67D9-55FB-EB7E18C0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88155"/>
            <a:ext cx="10881360" cy="1069848"/>
          </a:xfrm>
        </p:spPr>
        <p:txBody>
          <a:bodyPr/>
          <a:lstStyle/>
          <a:p>
            <a:pPr algn="l"/>
            <a:r>
              <a:rPr lang="en-CA" dirty="0"/>
              <a:t>Breakeven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B760-AAE7-EBF9-565F-9FBC1D28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6" y="1558003"/>
            <a:ext cx="10332720" cy="354787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According to calculations done, even if Microsoft would have 50 percent of their active current coders install this extension and manage to have 11.5 million new users-created by the new features of the extension (which is a gross underestimate).</a:t>
            </a:r>
          </a:p>
          <a:p>
            <a:pPr marL="0" indent="0">
              <a:buNone/>
            </a:pPr>
            <a:r>
              <a:rPr lang="en-CA" dirty="0"/>
              <a:t>Breaking even would require said users to subscribe to the premium service for only 5 dollars a month for 8 months to absolutely break even.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10F9-F9B2-8212-8A81-7218E209F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9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1D46-C329-4A6C-731A-EF33E017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Profit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17E8-EEFD-CA4E-0614-A5B8FE8D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The competitive advantage of BILANG is guaranteed; in the case where fine-tuning a GPT model, such as Instruct DaVinci, is impractical for this use case, the training of a new model is still relatively cheaper for Microsoft as a first-mover in this sector due to it's significantly discounted costs versus what the competition would have to pay to achieve the same functionality, whether or not they use Microsoft services; therefore, if the userbase of BILANG has even a x% chance of becoming a paying user of a </a:t>
            </a:r>
            <a:r>
              <a:rPr lang="en-US" dirty="0"/>
              <a:t>M</a:t>
            </a:r>
            <a:r>
              <a:rPr lang="en-US" b="0" i="0" dirty="0">
                <a:effectLst/>
              </a:rPr>
              <a:t>icrosoft product, they will make a profit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6DD12-3BB6-60A4-C826-163BB3704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8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79EF-9C2C-A354-530C-7A287E16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Excluded factors in the breakeven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50AA-DBAA-F288-B089-E44FE417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011680"/>
            <a:ext cx="10332720" cy="3547872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The breakeven point excluded some potential profit channels.</a:t>
            </a:r>
          </a:p>
          <a:p>
            <a:pPr marL="457200" indent="-457200"/>
            <a:r>
              <a:rPr lang="en-CA" sz="2400" dirty="0"/>
              <a:t>all potential B2B  prospects which are likely to increase due to a potential increase in Azure users as mentioned in the Methods of Income slide.</a:t>
            </a:r>
          </a:p>
          <a:p>
            <a:pPr marL="457200" indent="-457200"/>
            <a:r>
              <a:rPr lang="en-CA" sz="2400" dirty="0"/>
              <a:t>all users (Non-native-English) who may purchase Windows devices to enjoy the features. </a:t>
            </a:r>
          </a:p>
          <a:p>
            <a:pPr marL="457200" indent="-457200"/>
            <a:r>
              <a:rPr lang="en-CA" sz="2400" dirty="0"/>
              <a:t> Decreased cost occurred due to lower training time needed to   teach code.</a:t>
            </a:r>
          </a:p>
          <a:p>
            <a:pPr marL="457200" indent="-457200"/>
            <a:r>
              <a:rPr lang="en-CA" sz="2400" dirty="0"/>
              <a:t>All individuals who feel like learning new languages may be difficult who will begin to code</a:t>
            </a:r>
          </a:p>
          <a:p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C7337-321A-5558-F43B-E58FFF415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2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B7E5-9C8A-1284-6EE7-E1A11AE5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300"/>
              <a:t>“Evolving a culture of inclusion can be particularly urgent—and necessary—when an organization experiences dramatic growth”</a:t>
            </a:r>
            <a:endParaRPr lang="en-CA" sz="230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77DA0E-4A00-298B-B4B9-42966E09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rmAutofit/>
          </a:bodyPr>
          <a:lstStyle/>
          <a:p>
            <a:r>
              <a:rPr lang="en-US"/>
              <a:t>(Microsoft Diversity and Inclusion Report 2022)</a:t>
            </a:r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2D2DCCE-9A6D-8611-F50E-F936CC986C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can Microsoft and The Canadian Government use technology to upscale workers?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89EBD-9065-385B-0FA1-00A065029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1CF100-E3DC-9FD0-AB2C-B62B3ABA2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096804"/>
              </p:ext>
            </p:extLst>
          </p:nvPr>
        </p:nvGraphicFramePr>
        <p:xfrm>
          <a:off x="1820628" y="974783"/>
          <a:ext cx="4172848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B9C17B-11C6-47CB-C47E-09E009B44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228601"/>
              </p:ext>
            </p:extLst>
          </p:nvPr>
        </p:nvGraphicFramePr>
        <p:xfrm>
          <a:off x="4280956" y="974783"/>
          <a:ext cx="288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6C7A7E-2576-1F68-EEB3-FC092AD8B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963216"/>
              </p:ext>
            </p:extLst>
          </p:nvPr>
        </p:nvGraphicFramePr>
        <p:xfrm>
          <a:off x="6450676" y="974783"/>
          <a:ext cx="4438997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940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5C3983C-3DFF-4A74-DCB0-0E954B3CE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9DAFB8-7FC2-203A-4A9C-9FF70609F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0116"/>
              </p:ext>
            </p:extLst>
          </p:nvPr>
        </p:nvGraphicFramePr>
        <p:xfrm>
          <a:off x="1014984" y="1216479"/>
          <a:ext cx="10332720" cy="4544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628B-3C4E-10A5-0D34-755BE9F9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22935F-BBBC-F92C-9055-6AE25CFA2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137146"/>
              </p:ext>
            </p:extLst>
          </p:nvPr>
        </p:nvGraphicFramePr>
        <p:xfrm>
          <a:off x="850392" y="987425"/>
          <a:ext cx="10504996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80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225B-6464-C0E5-98C4-533B820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FFA749-E878-1920-0269-07E5CB291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160584"/>
              </p:ext>
            </p:extLst>
          </p:nvPr>
        </p:nvGraphicFramePr>
        <p:xfrm>
          <a:off x="850392" y="987425"/>
          <a:ext cx="10504996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6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94776-80F9-7FAB-E380-69ABA5EB1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DB0405-4C34-E3DB-686C-449D0724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620444"/>
            <a:ext cx="8878824" cy="1069848"/>
          </a:xfrm>
        </p:spPr>
        <p:txBody>
          <a:bodyPr/>
          <a:lstStyle/>
          <a:p>
            <a:r>
              <a:rPr lang="en-CA" dirty="0"/>
              <a:t>BILANG</a:t>
            </a:r>
            <a:br>
              <a:rPr lang="en-CA" dirty="0"/>
            </a:br>
            <a:r>
              <a:rPr lang="en-CA" dirty="0"/>
              <a:t>Built-in Interoperable Language-Agnostic Name Generator</a:t>
            </a:r>
          </a:p>
        </p:txBody>
      </p:sp>
    </p:spTree>
    <p:extLst>
      <p:ext uri="{BB962C8B-B14F-4D97-AF65-F5344CB8AC3E}">
        <p14:creationId xmlns:p14="http://schemas.microsoft.com/office/powerpoint/2010/main" val="403950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 dirty="0">
                <a:latin typeface="+mj-lt"/>
                <a:ea typeface="+mj-ea"/>
                <a:cs typeface="+mj-cs"/>
              </a:rPr>
              <a:t>Step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CD2BE7-1C00-EDB8-9D0D-EE79C496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202246"/>
            <a:ext cx="6172200" cy="4443983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27C5FA-D740-5589-1BD7-DD0C89A83C27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Gather Data on Different Languages (words in English with it’s equivalent in a foreign language)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9E954BE-E33D-AE09-541A-CBCDE1A3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Words>901</Words>
  <Application>Microsoft Office PowerPoint</Application>
  <PresentationFormat>Widescreen</PresentationFormat>
  <Paragraphs>112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UI Light</vt:lpstr>
      <vt:lpstr>Tw Cen MT</vt:lpstr>
      <vt:lpstr>Office Theme</vt:lpstr>
      <vt:lpstr>Language Barrier Reduction AND Technology upscaling</vt:lpstr>
      <vt:lpstr>CONTENTS</vt:lpstr>
      <vt:lpstr>Question</vt:lpstr>
      <vt:lpstr>PowerPoint Presentation</vt:lpstr>
      <vt:lpstr>PowerPoint Presentation</vt:lpstr>
      <vt:lpstr>PowerPoint Presentation</vt:lpstr>
      <vt:lpstr>PowerPoint Presentation</vt:lpstr>
      <vt:lpstr>BILANG Built-in Interoperable Language-Agnostic Name Generator</vt:lpstr>
      <vt:lpstr>Step 1</vt:lpstr>
      <vt:lpstr>Step 2</vt:lpstr>
      <vt:lpstr>Step 3</vt:lpstr>
      <vt:lpstr>Step 4</vt:lpstr>
      <vt:lpstr>A demonstration of pre-existing intellisense:</vt:lpstr>
      <vt:lpstr>Step 5</vt:lpstr>
      <vt:lpstr>Step 6</vt:lpstr>
      <vt:lpstr>Step 7</vt:lpstr>
      <vt:lpstr>Proposed Versions of c# in different languages </vt:lpstr>
      <vt:lpstr>Premium extension </vt:lpstr>
      <vt:lpstr>Methods of income</vt:lpstr>
      <vt:lpstr>Other benefits:</vt:lpstr>
      <vt:lpstr>Potential Costs</vt:lpstr>
      <vt:lpstr>Breakeven point </vt:lpstr>
      <vt:lpstr>Profit CONDITION</vt:lpstr>
      <vt:lpstr>Excluded factors in the breakeven</vt:lpstr>
      <vt:lpstr>“Evolving a culture of inclusion can be particularly urgent—and necessary—when an organization experiences dramatic growth”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Barrier Reduction AND Technology upscaling</dc:title>
  <dc:creator>ali12201@student.ubc.ca</dc:creator>
  <cp:lastModifiedBy>ali hafeez</cp:lastModifiedBy>
  <cp:revision>11</cp:revision>
  <dcterms:created xsi:type="dcterms:W3CDTF">2023-03-02T10:48:41Z</dcterms:created>
  <dcterms:modified xsi:type="dcterms:W3CDTF">2023-03-04T18:07:49Z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