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9" r:id="rId3"/>
    <p:sldId id="330" r:id="rId4"/>
    <p:sldId id="331" r:id="rId5"/>
    <p:sldId id="3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36884" y="1379293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49179" y="1379293"/>
            <a:ext cx="11405937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2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EV</a:t>
            </a:r>
            <a:r>
              <a:rPr lang="en-US" sz="5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OLUTION OF UNIVERSE, STARS AND GALAXIES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AE684-F9B8-265B-4FD5-9C55869C7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12" y="1901404"/>
            <a:ext cx="6282852" cy="305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0A5AF7-4FDB-0409-6C39-E70D6483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5" y="1613371"/>
            <a:ext cx="5291787" cy="33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D4146F-374B-64C9-3B41-128CEB47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51" y="1295206"/>
            <a:ext cx="4258139" cy="47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EEEFF9-D81C-4AEC-2F28-31780A22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3" y="1599348"/>
            <a:ext cx="5378217" cy="335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9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48</cp:revision>
  <dcterms:created xsi:type="dcterms:W3CDTF">2024-08-20T11:22:05Z</dcterms:created>
  <dcterms:modified xsi:type="dcterms:W3CDTF">2024-09-04T05:59:32Z</dcterms:modified>
</cp:coreProperties>
</file>