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29" r:id="rId3"/>
    <p:sldId id="330" r:id="rId4"/>
    <p:sldId id="331" r:id="rId5"/>
    <p:sldId id="333" r:id="rId6"/>
    <p:sldId id="33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04-09-2024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336884" y="1379293"/>
            <a:ext cx="11518232" cy="182912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49179" y="1635967"/>
            <a:ext cx="1140593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2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2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Solar System, Planets and moon</a:t>
            </a: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A28633-F867-EAE0-97B2-098ECDB18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557" y="1483995"/>
            <a:ext cx="5445443" cy="4226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4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37328A-74B7-EBED-C23D-B565387ED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3" y="1632254"/>
            <a:ext cx="6257323" cy="3593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326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EC325E-9E7C-6136-8A51-EC932D6C6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41" y="1127208"/>
            <a:ext cx="6319086" cy="4352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1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B7C20F-4DBD-6854-73BB-64EC7B67A0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550" b="46534"/>
          <a:stretch/>
        </p:blipFill>
        <p:spPr>
          <a:xfrm>
            <a:off x="474802" y="1466961"/>
            <a:ext cx="6503972" cy="3924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3946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5232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</TotalTime>
  <Words>8</Words>
  <Application>Microsoft Office PowerPoint</Application>
  <PresentationFormat>Widescreen</PresentationFormat>
  <Paragraphs>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49</cp:revision>
  <dcterms:created xsi:type="dcterms:W3CDTF">2024-08-20T11:22:05Z</dcterms:created>
  <dcterms:modified xsi:type="dcterms:W3CDTF">2024-09-04T06:01:20Z</dcterms:modified>
</cp:coreProperties>
</file>