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329" r:id="rId3"/>
    <p:sldId id="330" r:id="rId4"/>
    <p:sldId id="331" r:id="rId5"/>
    <p:sldId id="333" r:id="rId6"/>
    <p:sldId id="33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82C8-BCF6-FC27-034D-5E27B927C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4E669-DADF-CE7F-54C6-6EEEB4F11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B358-C33C-86B4-B2A2-4AF88674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6D32-9035-1D87-C82A-EB33CCD4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46B51-1928-F33B-3BCE-2517A4C7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37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B9E2-5D1E-9481-19F5-B0B58875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08E38-040C-4471-94B6-098FCE5D7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A185D-C0ED-9402-A9F7-F0D02BBC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4DC7-26BB-C9FE-252B-4F7B783C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122F-4116-AB38-EF50-928874D2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BDDC1-FF72-5960-A681-CD40124DF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0294-D085-325C-2406-F20886898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80A65-A4EE-DCDB-2747-1A176BCE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133D-77C8-F863-11AC-5F824608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E715B-26C3-4E2F-6060-0CC458F9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93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49CE-AF96-8474-226C-4B852381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555E4-79AC-A028-AB7B-A710159F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4B9C-8EBE-1A3F-E183-622A872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E0399-07B7-5A21-B2ED-54A79ABF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C5B3-6089-5274-762E-93D30353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17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09E2-F32B-7E22-F914-C21F197B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4824-FE65-8BE4-CDB0-FD28F4445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09D2-20BB-7F10-7B6A-304C201D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78C4-424F-DE52-F0B6-EB51C1A2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0DCD6-7276-810B-6900-4459D4E6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CC9C-EE93-55D3-3464-05868096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E940-3CE1-E416-6FAC-FBE1C210C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64D06-724A-2F24-F922-B04C41135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875EC-3A34-238C-98B8-F87DFC8A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FC78B-31B0-35DA-0F08-885E5740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CE890-07C3-B53B-12FA-A7B0DC61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2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5DE7-655C-7192-360B-3C5C6A1D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C266-FECF-1470-878C-01BE6794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8F886-5CDB-5CAD-88DD-F73105201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D5308-29CF-A0F8-D436-937BF303B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35F33-661B-69A8-0E51-EA0DA4D78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53136-4582-2080-B80B-F59656F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82FF1-58C5-EED5-60FF-29BDDCA2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3695F-D9AF-C005-8201-2CC5D7A9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2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F35F-6718-54AA-048C-60D51AA8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570F0-8AA6-1B64-F3F6-24FA0933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DD590-0EEE-E4D1-AB0D-604EC80D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A3F41-C9B1-CDB0-C6D8-956CA0DF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B9BE3-B5C9-5E20-3A53-70C434F2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55AA0-7DB0-8FF1-6654-B5BF33A3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7D606-E726-F0AF-F94E-CAB6DD02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14BC-B467-B451-9F5E-4949D123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4227-868D-D1A8-AE76-5D2947352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C1A76-AC63-066B-1E53-AEFF6A795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BCD6B-CBB0-85F3-2E9D-30FD1695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D8BDE-8B1A-7144-E318-A0F66514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4B5A4-9A16-AB2B-CBF2-B28E5779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86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CD99-1316-FAC7-3A71-E62D9D3A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65840-00AF-467F-456D-D37346C3F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BD330-5339-95F8-C6AF-D53A64DB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2354-AA25-2D1C-51AF-B6ACC9FE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32820-B919-8519-AFD7-5EF17500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140A-B002-EA8E-A394-56FEC353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41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8739-3999-92DC-A9D9-E072E4EC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DD5B-29ED-0B68-70DE-79CFC526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1119-02AC-48B1-D769-95432CD3F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15C56-31E8-7D5E-D283-8C9D8C7EB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101A6-D1B8-EA98-0387-5CFB8E4E2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6CE85D-E3AA-5CF2-2BC2-9A13257446CD}"/>
              </a:ext>
            </a:extLst>
          </p:cNvPr>
          <p:cNvSpPr/>
          <p:nvPr/>
        </p:nvSpPr>
        <p:spPr>
          <a:xfrm>
            <a:off x="336884" y="1379293"/>
            <a:ext cx="11518232" cy="1829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06E66-1DDD-F5F3-A68F-DA5F0CF7B80B}"/>
              </a:ext>
            </a:extLst>
          </p:cNvPr>
          <p:cNvSpPr txBox="1"/>
          <p:nvPr/>
        </p:nvSpPr>
        <p:spPr>
          <a:xfrm>
            <a:off x="449179" y="1635967"/>
            <a:ext cx="1140593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PYQs on </a:t>
            </a:r>
            <a:r>
              <a:rPr lang="en-US" sz="6600" b="1" u="sng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Sun’s Internal structure</a:t>
            </a:r>
          </a:p>
        </p:txBody>
      </p:sp>
    </p:spTree>
    <p:extLst>
      <p:ext uri="{BB962C8B-B14F-4D97-AF65-F5344CB8AC3E}">
        <p14:creationId xmlns:p14="http://schemas.microsoft.com/office/powerpoint/2010/main" val="166854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1804D6-B610-FBE0-2070-5DD32FA05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66" y="1252539"/>
            <a:ext cx="6316003" cy="43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4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032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521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394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232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5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Nayanjyoti Baruah</dc:creator>
  <cp:lastModifiedBy>Nayanjyoti Baruah</cp:lastModifiedBy>
  <cp:revision>51</cp:revision>
  <dcterms:created xsi:type="dcterms:W3CDTF">2024-08-20T11:22:05Z</dcterms:created>
  <dcterms:modified xsi:type="dcterms:W3CDTF">2024-09-04T06:15:57Z</dcterms:modified>
</cp:coreProperties>
</file>