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29" r:id="rId3"/>
    <p:sldId id="330" r:id="rId4"/>
    <p:sldId id="331" r:id="rId5"/>
    <p:sldId id="333" r:id="rId6"/>
    <p:sldId id="332" r:id="rId7"/>
    <p:sldId id="334" r:id="rId8"/>
    <p:sldId id="3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36884" y="1379293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49179" y="1454095"/>
            <a:ext cx="114059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Latitude, Longitude and Inclination</a:t>
            </a:r>
            <a:endParaRPr lang="en-US" sz="5400" b="1" u="sng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88FDC-395A-A1D2-DBDD-AC14268F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22" y="1682114"/>
            <a:ext cx="5390599" cy="34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8CC96-8546-BF19-B599-52576F40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85"/>
          <a:stretch/>
        </p:blipFill>
        <p:spPr>
          <a:xfrm>
            <a:off x="226495" y="1105075"/>
            <a:ext cx="7880726" cy="46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B07113-1816-D516-7887-5AE0E30F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4" y="1988820"/>
            <a:ext cx="673871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D61F7B-991B-2994-7251-E0FEEA54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5" y="791326"/>
            <a:ext cx="4800238" cy="52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54D43-F8B8-0426-21B6-03285178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8" y="168777"/>
            <a:ext cx="5752042" cy="65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3F3480-5615-AD3E-43A1-B2234D5D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1" y="1628431"/>
            <a:ext cx="5462049" cy="36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7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16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53</cp:revision>
  <dcterms:created xsi:type="dcterms:W3CDTF">2024-08-20T11:22:05Z</dcterms:created>
  <dcterms:modified xsi:type="dcterms:W3CDTF">2024-09-04T06:41:37Z</dcterms:modified>
</cp:coreProperties>
</file>