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32" r:id="rId3"/>
    <p:sldId id="336" r:id="rId4"/>
    <p:sldId id="3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20843" y="1832192"/>
            <a:ext cx="115342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80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Eclipse and Tides</a:t>
            </a:r>
            <a:endParaRPr lang="en-US" sz="8000" b="1" u="sng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9FC0F1-5C5C-6EDF-0C83-1BCB6CB8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915"/>
          <a:stretch/>
        </p:blipFill>
        <p:spPr>
          <a:xfrm>
            <a:off x="296452" y="1920088"/>
            <a:ext cx="5099484" cy="30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3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EC3E36-320C-8C66-DB09-B7BFB15C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00" y="1659070"/>
            <a:ext cx="4503766" cy="35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FB8664-919A-1FB6-D572-5CCD70B8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32" y="1312338"/>
            <a:ext cx="4658855" cy="34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57</cp:revision>
  <dcterms:created xsi:type="dcterms:W3CDTF">2024-08-20T11:22:05Z</dcterms:created>
  <dcterms:modified xsi:type="dcterms:W3CDTF">2024-09-10T11:42:18Z</dcterms:modified>
</cp:coreProperties>
</file>