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37" r:id="rId3"/>
    <p:sldId id="336" r:id="rId4"/>
    <p:sldId id="338" r:id="rId5"/>
    <p:sldId id="339" r:id="rId6"/>
    <p:sldId id="341" r:id="rId7"/>
    <p:sldId id="3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20843" y="1832192"/>
            <a:ext cx="115342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80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Earth’s movement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A65084-6C9C-2B5B-BCB3-AF4D0FE6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59" y="1151946"/>
            <a:ext cx="5907536" cy="45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3AFFFF-D4AF-7431-569F-82336E26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915"/>
          <a:stretch/>
        </p:blipFill>
        <p:spPr>
          <a:xfrm>
            <a:off x="402958" y="1920088"/>
            <a:ext cx="5099484" cy="30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34018F-5443-795E-1809-5380EC1F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32" y="1504000"/>
            <a:ext cx="5560587" cy="38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45F737-9A42-319B-626B-893837D7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31" y="670321"/>
            <a:ext cx="549906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A2141-DB03-5766-1741-565467B5F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6" y="1183084"/>
            <a:ext cx="4709498" cy="44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4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66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56</cp:revision>
  <dcterms:created xsi:type="dcterms:W3CDTF">2024-08-20T11:22:05Z</dcterms:created>
  <dcterms:modified xsi:type="dcterms:W3CDTF">2024-09-04T07:06:29Z</dcterms:modified>
</cp:coreProperties>
</file>