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37" r:id="rId3"/>
    <p:sldId id="336" r:id="rId4"/>
    <p:sldId id="338" r:id="rId5"/>
    <p:sldId id="34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20842" y="1631792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304800" y="1674674"/>
            <a:ext cx="1153427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400" b="1" u="sng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CDT, Plate Te</a:t>
            </a:r>
            <a:r>
              <a:rPr lang="en-US" sz="54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ctonics and Sea Floor Theory</a:t>
            </a: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2CAC0B-ABB2-49F7-C0B3-07667D8D3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70" y="1998664"/>
            <a:ext cx="5551330" cy="286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9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E4F5AB-1C5C-5EF9-62B8-E5BAF73BD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1" y="1297835"/>
            <a:ext cx="4651499" cy="42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6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E39525-9277-9D0D-5380-9A125658A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04" y="1777039"/>
            <a:ext cx="5006975" cy="330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89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2660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10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58</cp:revision>
  <dcterms:created xsi:type="dcterms:W3CDTF">2024-08-20T11:22:05Z</dcterms:created>
  <dcterms:modified xsi:type="dcterms:W3CDTF">2024-09-04T08:00:43Z</dcterms:modified>
</cp:coreProperties>
</file>