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37" r:id="rId3"/>
    <p:sldId id="336" r:id="rId4"/>
    <p:sldId id="338" r:id="rId5"/>
    <p:sldId id="344" r:id="rId6"/>
    <p:sldId id="345" r:id="rId7"/>
    <p:sldId id="34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320842" y="1631792"/>
            <a:ext cx="11518232" cy="1829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304800" y="1674674"/>
            <a:ext cx="115342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400" b="1" u="sng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Earthquake and Volcanic </a:t>
            </a:r>
          </a:p>
          <a:p>
            <a:pPr algn="ctr"/>
            <a:r>
              <a:rPr lang="en-US" sz="54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D9B95-5E4F-1153-A508-2EDD5985B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78" y="1488408"/>
            <a:ext cx="5033411" cy="38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E48E64-1AAF-60CC-0BED-B16B891E7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83" y="992204"/>
            <a:ext cx="4856670" cy="48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6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80B48-4E37-47ED-50A1-103139F7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" y="1007744"/>
            <a:ext cx="5589270" cy="49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8C991B-F799-9646-5C74-7773D8894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1" b="67976"/>
          <a:stretch/>
        </p:blipFill>
        <p:spPr>
          <a:xfrm>
            <a:off x="6211858" y="1636852"/>
            <a:ext cx="5258247" cy="30513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B817DE-CE2D-91CE-388D-E4A834401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27" t="67513" b="16468"/>
          <a:stretch/>
        </p:blipFill>
        <p:spPr>
          <a:xfrm>
            <a:off x="541866" y="2367826"/>
            <a:ext cx="5258248" cy="16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6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472565-BF47-6721-C237-C2547CA3D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64" y="886237"/>
            <a:ext cx="5549857" cy="508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2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47172-6E14-3626-65B7-340C473C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54" y="913712"/>
            <a:ext cx="4031432" cy="55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6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62</cp:revision>
  <dcterms:created xsi:type="dcterms:W3CDTF">2024-08-20T11:22:05Z</dcterms:created>
  <dcterms:modified xsi:type="dcterms:W3CDTF">2024-09-04T10:46:36Z</dcterms:modified>
</cp:coreProperties>
</file>