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37" r:id="rId3"/>
    <p:sldId id="336" r:id="rId4"/>
    <p:sldId id="338" r:id="rId5"/>
    <p:sldId id="344" r:id="rId6"/>
    <p:sldId id="345" r:id="rId7"/>
    <p:sldId id="347" r:id="rId8"/>
    <p:sldId id="348" r:id="rId9"/>
    <p:sldId id="349" r:id="rId10"/>
    <p:sldId id="350" r:id="rId11"/>
    <p:sldId id="35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04800" y="1674674"/>
            <a:ext cx="11534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Landform: Erosional and </a:t>
            </a:r>
          </a:p>
          <a:p>
            <a:pPr algn="ctr"/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Depositional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F356F-E7DF-5EDE-D51C-6FBF6DCDC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3" y="773355"/>
            <a:ext cx="3357858" cy="531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638AE-0299-80B3-A0AB-A3E9E75A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1" y="1777051"/>
            <a:ext cx="4695973" cy="44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7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09A6F-7E5F-FE4B-3AE6-0DA92813D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2" y="1679227"/>
            <a:ext cx="4443243" cy="34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33F4B-4F37-25AE-23C1-38F190CE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913"/>
          <a:stretch/>
        </p:blipFill>
        <p:spPr>
          <a:xfrm>
            <a:off x="292768" y="1294864"/>
            <a:ext cx="4872790" cy="4268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00441-B308-3AE5-63A4-8F29B2B1F6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00" t="59211" r="34461"/>
          <a:stretch/>
        </p:blipFill>
        <p:spPr>
          <a:xfrm>
            <a:off x="5678905" y="1883746"/>
            <a:ext cx="3513221" cy="36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E2A95F-87FE-E30A-FF3C-6036F155F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3" y="956510"/>
            <a:ext cx="5268940" cy="49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86431-8E25-7765-0C42-2E4BDA1E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1" y="0"/>
            <a:ext cx="4162175" cy="64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41F95-EA7D-209A-2DF2-E00640A2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2" y="1416217"/>
            <a:ext cx="5400557" cy="36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FBDFEC-70F3-AB6C-B448-60C426A1C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4" y="152116"/>
            <a:ext cx="4566300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89AC3-C195-BDE2-67D4-2271EBF6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15" y="699230"/>
            <a:ext cx="3762560" cy="4853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D933EF-899C-12C7-18B9-B412A2EE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661" y="1483554"/>
            <a:ext cx="4610181" cy="40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3E16D0-F8BD-1D72-39E5-04B7ACAE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16" y="357383"/>
            <a:ext cx="3791884" cy="62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5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7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72</cp:revision>
  <dcterms:created xsi:type="dcterms:W3CDTF">2024-08-20T11:22:05Z</dcterms:created>
  <dcterms:modified xsi:type="dcterms:W3CDTF">2024-09-10T11:51:52Z</dcterms:modified>
</cp:coreProperties>
</file>