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7" r:id="rId3"/>
    <p:sldId id="336" r:id="rId4"/>
    <p:sldId id="338" r:id="rId5"/>
    <p:sldId id="344" r:id="rId6"/>
    <p:sldId id="345" r:id="rId7"/>
    <p:sldId id="347" r:id="rId8"/>
    <p:sldId id="348" r:id="rId9"/>
    <p:sldId id="349" r:id="rId10"/>
    <p:sldId id="350" r:id="rId11"/>
    <p:sldId id="35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11-09-2024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36884" y="2084691"/>
            <a:ext cx="1153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Rock System and Classification</a:t>
            </a:r>
            <a:endParaRPr lang="en-US" sz="5400" b="1" u="sng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8F9993-B0C6-5D34-4B28-3081EAEEB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50" y="1828313"/>
            <a:ext cx="4277203" cy="320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95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EB253A-1515-926E-DFA7-4FEDB884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8642"/>
          <a:stretch/>
        </p:blipFill>
        <p:spPr>
          <a:xfrm>
            <a:off x="774888" y="2756630"/>
            <a:ext cx="4263988" cy="352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53B20B-F231-3586-D062-F10F1943B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76" y="1624634"/>
            <a:ext cx="4338155" cy="360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DFD581F-1D6E-887D-FA66-0DC2C2A2F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6" y="1548221"/>
            <a:ext cx="4096867" cy="37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1BF238-1B3A-44D9-3F9B-3E7963AF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21" y="2203026"/>
            <a:ext cx="5570826" cy="245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7F444D-007D-D865-5303-A3FE427FB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44" y="1477425"/>
            <a:ext cx="4734969" cy="390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6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25C22B-218F-9565-1664-6162EC733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630" y="2086139"/>
            <a:ext cx="3965493" cy="268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321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40C598-F9AA-927D-752B-D1BAF517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47" y="1621274"/>
            <a:ext cx="5127023" cy="361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20B90-7322-7B60-BB3E-9372BAA2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00" y="896815"/>
            <a:ext cx="4122478" cy="506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49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E7577-2D61-1F4F-93F2-FC7221413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3" y="1352022"/>
            <a:ext cx="4721762" cy="41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0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6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71</cp:revision>
  <dcterms:created xsi:type="dcterms:W3CDTF">2024-08-20T11:22:05Z</dcterms:created>
  <dcterms:modified xsi:type="dcterms:W3CDTF">2024-09-11T06:05:16Z</dcterms:modified>
</cp:coreProperties>
</file>