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51" r:id="rId3"/>
    <p:sldId id="352" r:id="rId4"/>
    <p:sldId id="353" r:id="rId5"/>
    <p:sldId id="354" r:id="rId6"/>
    <p:sldId id="356" r:id="rId7"/>
    <p:sldId id="3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320842" y="1631792"/>
            <a:ext cx="11518232" cy="1829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304800" y="1669193"/>
            <a:ext cx="115342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</a:t>
            </a:r>
            <a:r>
              <a:rPr lang="en-US" sz="5400" b="1" u="sng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Structure and Compos</a:t>
            </a:r>
            <a:r>
              <a:rPr lang="en-US" sz="54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ition of</a:t>
            </a:r>
          </a:p>
          <a:p>
            <a:pPr algn="ctr"/>
            <a:r>
              <a:rPr lang="en-US" sz="54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Atmosphere</a:t>
            </a: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09D801-2D74-51FB-D941-E0F5A380E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85" y="2075763"/>
            <a:ext cx="4547993" cy="27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0A8B6C-8D8E-72A6-8B82-F54A0C314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49" y="2061681"/>
            <a:ext cx="5111667" cy="273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0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9B0098-6C76-D968-0398-1B0313588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76" y="1745680"/>
            <a:ext cx="4716629" cy="336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7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4E521B-0033-C56B-5208-E2A340AC2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57" y="1282526"/>
            <a:ext cx="4531444" cy="429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3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5D3595-BA06-EFB1-0329-AA686BAA5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84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5348" y="1641724"/>
            <a:ext cx="4146477" cy="3574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35C727-13FE-0A71-2A0A-0758E3F1D9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67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726" y="2553893"/>
            <a:ext cx="4146477" cy="175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7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ADE5DC-419C-0CFD-1B77-B4A1CBABA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036" y="1231684"/>
            <a:ext cx="5563147" cy="44047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FCA3D1-001D-FE08-A195-321C4CE28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15" y="1231684"/>
            <a:ext cx="5563147" cy="439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7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76</cp:revision>
  <dcterms:created xsi:type="dcterms:W3CDTF">2024-08-20T11:22:05Z</dcterms:created>
  <dcterms:modified xsi:type="dcterms:W3CDTF">2024-09-06T11:13:50Z</dcterms:modified>
</cp:coreProperties>
</file>