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51" r:id="rId3"/>
    <p:sldId id="352" r:id="rId4"/>
    <p:sldId id="353" r:id="rId5"/>
    <p:sldId id="3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04800" y="2084691"/>
            <a:ext cx="11534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Humidity and Condensation</a:t>
            </a:r>
            <a:endParaRPr lang="en-US" sz="5400" b="1" u="sng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B80A34-9C1F-5A74-1EEF-A7E5C538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16" b="52164"/>
          <a:stretch/>
        </p:blipFill>
        <p:spPr>
          <a:xfrm>
            <a:off x="685512" y="620365"/>
            <a:ext cx="4271500" cy="56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412131-AC36-BD44-BA8C-B6815B71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9" y="1711492"/>
            <a:ext cx="4406064" cy="34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60F568-1440-7ACF-B3E6-EBED75E2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292"/>
          <a:stretch/>
        </p:blipFill>
        <p:spPr>
          <a:xfrm>
            <a:off x="459906" y="1858327"/>
            <a:ext cx="6246495" cy="31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07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78</cp:revision>
  <dcterms:created xsi:type="dcterms:W3CDTF">2024-08-20T11:22:05Z</dcterms:created>
  <dcterms:modified xsi:type="dcterms:W3CDTF">2024-09-06T11:39:40Z</dcterms:modified>
</cp:coreProperties>
</file>