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51" r:id="rId3"/>
    <p:sldId id="352" r:id="rId4"/>
    <p:sldId id="353" r:id="rId5"/>
    <p:sldId id="3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04800" y="2084691"/>
            <a:ext cx="11534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Clouds and C</a:t>
            </a:r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lassification</a:t>
            </a:r>
            <a:endParaRPr lang="en-US" sz="5400" b="1" u="sng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DCF68C-BD12-B4A2-12B4-FC716464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6" y="1784579"/>
            <a:ext cx="6552188" cy="32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BEF99C-C2E5-352D-6E88-3672895E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5" y="1142533"/>
            <a:ext cx="4611663" cy="45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11081D-B4A7-29A0-192E-EE3DFAD25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01" y="1456992"/>
            <a:ext cx="4852988" cy="39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07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80</cp:revision>
  <dcterms:created xsi:type="dcterms:W3CDTF">2024-08-20T11:22:05Z</dcterms:created>
  <dcterms:modified xsi:type="dcterms:W3CDTF">2024-09-06T11:45:29Z</dcterms:modified>
</cp:coreProperties>
</file>