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51" r:id="rId3"/>
    <p:sldId id="352" r:id="rId4"/>
    <p:sldId id="353" r:id="rId5"/>
    <p:sldId id="356" r:id="rId6"/>
    <p:sldId id="359" r:id="rId7"/>
    <p:sldId id="358" r:id="rId8"/>
    <p:sldId id="3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20842" y="1631792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336884" y="1946191"/>
            <a:ext cx="115342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Wind and its types</a:t>
            </a:r>
            <a:endParaRPr lang="en-US" sz="7200" b="1" u="sng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E1199A2-C616-5CA2-2EAC-3788BA77E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5" y="1548764"/>
            <a:ext cx="5200651" cy="376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20AE9A-D06C-9115-92C2-2B84BD18C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546" y="1242798"/>
            <a:ext cx="3660107" cy="43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0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8B7F2B-C5B8-163B-898D-CDDC45947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0" y="1870190"/>
            <a:ext cx="4501064" cy="31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7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CE34D6-8780-0EA2-7263-3C40CD0286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51"/>
          <a:stretch/>
        </p:blipFill>
        <p:spPr>
          <a:xfrm>
            <a:off x="237190" y="1456926"/>
            <a:ext cx="6081808" cy="37787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63837D-C4F2-78CB-6A3B-39E4F59F5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26"/>
          <a:stretch/>
        </p:blipFill>
        <p:spPr>
          <a:xfrm>
            <a:off x="6475877" y="1427804"/>
            <a:ext cx="5334554" cy="38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7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B1E348-426D-5585-AE71-5666747A5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606"/>
          <a:stretch/>
        </p:blipFill>
        <p:spPr>
          <a:xfrm>
            <a:off x="633984" y="729984"/>
            <a:ext cx="5858256" cy="53980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F0F709-678B-1DEF-3386-49CB7508C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821"/>
          <a:stretch/>
        </p:blipFill>
        <p:spPr>
          <a:xfrm>
            <a:off x="6669024" y="1948456"/>
            <a:ext cx="5364480" cy="371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0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88525B-0091-27D4-B814-DFA9B9A1B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870"/>
          <a:stretch/>
        </p:blipFill>
        <p:spPr>
          <a:xfrm>
            <a:off x="425907" y="861653"/>
            <a:ext cx="5407152" cy="51346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6C0D39-439C-5071-99E2-676A81201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08"/>
          <a:stretch/>
        </p:blipFill>
        <p:spPr>
          <a:xfrm>
            <a:off x="6358943" y="2555328"/>
            <a:ext cx="3743120" cy="17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1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12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6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85</cp:revision>
  <dcterms:created xsi:type="dcterms:W3CDTF">2024-08-20T11:22:05Z</dcterms:created>
  <dcterms:modified xsi:type="dcterms:W3CDTF">2024-09-10T06:18:51Z</dcterms:modified>
</cp:coreProperties>
</file>