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51" r:id="rId3"/>
    <p:sldId id="352" r:id="rId4"/>
    <p:sldId id="353" r:id="rId5"/>
    <p:sldId id="356" r:id="rId6"/>
    <p:sldId id="357" r:id="rId7"/>
    <p:sldId id="358" r:id="rId8"/>
    <p:sldId id="359" r:id="rId9"/>
    <p:sldId id="360" r:id="rId10"/>
    <p:sldId id="361" r:id="rId11"/>
    <p:sldId id="3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52926" y="2084691"/>
            <a:ext cx="115182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World </a:t>
            </a:r>
            <a:r>
              <a:rPr lang="en-US" sz="5400" b="1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Climate and Features</a:t>
            </a:r>
            <a:endParaRPr lang="en-US" sz="5400" b="1" u="sng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9F5299-A654-3C36-DDD1-2446234D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98" y="581764"/>
            <a:ext cx="3864563" cy="569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9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37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6754B-1567-C7B0-F514-20C03B3D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1" y="1710071"/>
            <a:ext cx="3860051" cy="34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013B2-8E88-1D16-FB13-51AEAFB4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874568"/>
            <a:ext cx="4232360" cy="346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BF233-D3E6-272D-5A38-6E339D6C1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02" y="1360599"/>
            <a:ext cx="6446309" cy="388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7B7A2-5A06-13DC-CE08-7A425BAA7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88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933" y="1703689"/>
            <a:ext cx="3085052" cy="34506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22D7B5-55D5-4B9B-7013-13791B16C1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8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2241" y="2428561"/>
            <a:ext cx="3085053" cy="200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7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34AB1E-AEA7-1AA3-7AD6-814B01555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7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838" y="1521228"/>
            <a:ext cx="3772673" cy="38155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69CD1D-D5EE-7AB9-89D7-B93117DC2F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62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8674" y="1878556"/>
            <a:ext cx="4134518" cy="31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2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45833-4921-7D82-624B-726CAF821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13" y="1036184"/>
            <a:ext cx="4025827" cy="47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842FA4-6F05-210D-A62D-3CC5AA62F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5" y="2178239"/>
            <a:ext cx="5927030" cy="250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EEC215-B9C5-6EC2-9C24-5B30B21F5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5" y="1532504"/>
            <a:ext cx="5022684" cy="37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91</cp:revision>
  <dcterms:created xsi:type="dcterms:W3CDTF">2024-08-20T11:22:05Z</dcterms:created>
  <dcterms:modified xsi:type="dcterms:W3CDTF">2024-09-10T09:07:12Z</dcterms:modified>
</cp:coreProperties>
</file>