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  <p:sldId id="356" r:id="rId6"/>
    <p:sldId id="357" r:id="rId7"/>
    <p:sldId id="3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9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52926" y="2084691"/>
            <a:ext cx="11518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OCEANOGRAPHY</a:t>
            </a:r>
            <a:endParaRPr lang="en-US" sz="5400" b="1" u="sng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59E14B-B3C6-A3AF-1601-AA9682017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554" b="25354"/>
          <a:stretch/>
        </p:blipFill>
        <p:spPr>
          <a:xfrm>
            <a:off x="671761" y="1979177"/>
            <a:ext cx="6290513" cy="28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20AFF7-CFE5-E8FD-6144-26F370AC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0" y="1639426"/>
            <a:ext cx="5424070" cy="35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C86DAD-53FD-CCE3-219E-2DB1E697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06" y="2068432"/>
            <a:ext cx="6383226" cy="27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4DCBBF-76BC-5099-FF2B-B7B3757C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41" y="1849855"/>
            <a:ext cx="4149456" cy="31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854958-BF56-4D21-C735-F3569C4BC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96" r="55138"/>
          <a:stretch/>
        </p:blipFill>
        <p:spPr>
          <a:xfrm>
            <a:off x="1488832" y="0"/>
            <a:ext cx="5200726" cy="68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2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07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88</cp:revision>
  <dcterms:created xsi:type="dcterms:W3CDTF">2024-08-20T11:22:05Z</dcterms:created>
  <dcterms:modified xsi:type="dcterms:W3CDTF">2024-09-11T06:01:35Z</dcterms:modified>
</cp:coreProperties>
</file>