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53" y="9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FD73AB-3D58-0182-0CF3-96249B89BC92}"/>
              </a:ext>
            </a:extLst>
          </p:cNvPr>
          <p:cNvSpPr/>
          <p:nvPr/>
        </p:nvSpPr>
        <p:spPr>
          <a:xfrm>
            <a:off x="589057" y="2967335"/>
            <a:ext cx="796589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</a:rPr>
              <a:t>Physiography of India PYQs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BB60E4-1C92-0F38-0DC1-B24BEA82D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46561"/>
            <a:ext cx="4789801" cy="336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4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5D524B-7F63-0BE5-3050-9274589C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4621737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7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02B66D-1A29-9188-BC07-F1C441EA1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706437"/>
            <a:ext cx="4537605" cy="544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5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134223-D6D7-5515-2CE8-60DBBF2889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391"/>
          <a:stretch/>
        </p:blipFill>
        <p:spPr>
          <a:xfrm>
            <a:off x="304800" y="1604124"/>
            <a:ext cx="5181600" cy="36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55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577E7-9A3E-C9BC-273F-B39AD38121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430"/>
          <a:stretch/>
        </p:blipFill>
        <p:spPr>
          <a:xfrm>
            <a:off x="228600" y="1474966"/>
            <a:ext cx="5130267" cy="39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62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CDDEFA-B77B-9371-A5BE-06D93B83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55145"/>
            <a:ext cx="5254625" cy="354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4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C83FBD-C6C9-9E44-09C2-B0F0C84F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28" y="1641740"/>
            <a:ext cx="4499505" cy="35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3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C92AE4-30E0-36B8-7068-59FFF5AF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387"/>
          <a:stretch/>
        </p:blipFill>
        <p:spPr>
          <a:xfrm>
            <a:off x="381000" y="1091771"/>
            <a:ext cx="4387201" cy="467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44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9BC866-1835-5E42-25D1-21B7DC449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4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799123"/>
            <a:ext cx="3548593" cy="32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6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2A81EA-F111-3506-F9FA-50C2C009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29" y="1650470"/>
            <a:ext cx="5171396" cy="402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9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E0246B-9C38-3594-ADD1-979C1066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62513"/>
            <a:ext cx="4446829" cy="39329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698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79EF5C-CA78-74B4-423F-C30A87DA0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348213"/>
            <a:ext cx="4705296" cy="41615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31E4AC-790C-53C2-7A66-75D99ACB2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31014"/>
            <a:ext cx="4772204" cy="439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67319-BECF-D2E5-C238-70BC7E953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51956"/>
            <a:ext cx="3377190" cy="49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5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87DD1A-A1E7-6E03-8182-9AC4AD63B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06356"/>
            <a:ext cx="4609220" cy="284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64348A-C76F-FA97-678C-DF579C2F1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91867"/>
            <a:ext cx="5016500" cy="34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9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90AF06-048D-82EF-A610-587767ED4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39662"/>
            <a:ext cx="5275792" cy="337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4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6BFDBF-7890-FA84-FE5E-504F73BF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43764"/>
            <a:ext cx="5454886" cy="35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06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</Words>
  <Application>Microsoft Office PowerPoint</Application>
  <PresentationFormat>On-screen Show (4:3)</PresentationFormat>
  <Paragraphs>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Amendment of the Constitution</dc:title>
  <dc:creator>ASUS</dc:creator>
  <cp:lastModifiedBy>Nayanjyoti Baruah</cp:lastModifiedBy>
  <cp:revision>18</cp:revision>
  <cp:lastPrinted>2024-09-10T05:01:48Z</cp:lastPrinted>
  <dcterms:created xsi:type="dcterms:W3CDTF">2024-09-09T19:20:20Z</dcterms:created>
  <dcterms:modified xsi:type="dcterms:W3CDTF">2024-09-11T06:23:52Z</dcterms:modified>
</cp:coreProperties>
</file>