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4" r:id="rId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A3187-C45F-4970-A7C7-674702AA0345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6FA-A04F-4A35-9D64-35FDF7BD90F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24D67-DBBD-3204-F246-69C160899637}"/>
              </a:ext>
            </a:extLst>
          </p:cNvPr>
          <p:cNvSpPr/>
          <p:nvPr/>
        </p:nvSpPr>
        <p:spPr>
          <a:xfrm>
            <a:off x="447370" y="2967335"/>
            <a:ext cx="8249311" cy="769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chemeClr val="tx2">
                    <a:lumMod val="60000"/>
                    <a:lumOff val="40000"/>
                  </a:schemeClr>
                </a:solidFill>
              </a:rPr>
              <a:t>Indian Climate and Monsoon PYQs</a:t>
            </a:r>
            <a:endParaRPr lang="en-US" sz="4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chemeClr val="tx2">
                  <a:lumMod val="60000"/>
                  <a:lumOff val="40000"/>
                </a:schemeClr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940EC7-FB03-4729-AA8D-77C5BD10D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51" y="2324700"/>
            <a:ext cx="3957949" cy="220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94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127A0-55C2-2043-4457-225FC735C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225045"/>
            <a:ext cx="4130666" cy="240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121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Amendment of the Constitution</dc:title>
  <dc:creator>ASUS</dc:creator>
  <cp:lastModifiedBy>Nayanjyoti Baruah</cp:lastModifiedBy>
  <cp:revision>13</cp:revision>
  <cp:lastPrinted>2024-09-10T05:01:48Z</cp:lastPrinted>
  <dcterms:created xsi:type="dcterms:W3CDTF">2024-09-09T19:20:20Z</dcterms:created>
  <dcterms:modified xsi:type="dcterms:W3CDTF">2024-09-11T06:55:18Z</dcterms:modified>
</cp:coreProperties>
</file>