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7" r:id="rId13"/>
    <p:sldId id="264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824D67-DBBD-3204-F246-69C160899637}"/>
              </a:ext>
            </a:extLst>
          </p:cNvPr>
          <p:cNvSpPr/>
          <p:nvPr/>
        </p:nvSpPr>
        <p:spPr>
          <a:xfrm>
            <a:off x="1255692" y="2967335"/>
            <a:ext cx="6632650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Rivers and Drainage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FC0D3C-8982-4A29-4863-A00FC3E69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96417"/>
            <a:ext cx="4187296" cy="566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5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69977F-D08C-EC6D-FF8C-111E0B11EE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31" t="10714" r="27679" b="10714"/>
          <a:stretch/>
        </p:blipFill>
        <p:spPr>
          <a:xfrm>
            <a:off x="533400" y="1752600"/>
            <a:ext cx="4724400" cy="319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49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6CE5CD-9B02-8ABB-033C-261874469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16" y="2514600"/>
            <a:ext cx="4015352" cy="285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12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F2E38D-93D8-05D4-74F2-826757938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76400"/>
            <a:ext cx="4358024" cy="3784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17F93F-118E-EFCC-931C-52E0F45C3A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7746"/>
          <a:stretch/>
        </p:blipFill>
        <p:spPr>
          <a:xfrm>
            <a:off x="304800" y="1764236"/>
            <a:ext cx="4771497" cy="33295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F88CD8-EBF5-38FC-7F63-0A24E5B0F3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8541"/>
          <a:stretch/>
        </p:blipFill>
        <p:spPr>
          <a:xfrm>
            <a:off x="304800" y="2095500"/>
            <a:ext cx="416652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2BDECA-2297-0019-CA7A-514ABECE4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81200"/>
            <a:ext cx="4195275" cy="317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5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C815B4-2F53-ABDF-B237-9236ACD77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2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00" y="1862666"/>
            <a:ext cx="4166124" cy="313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9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B9F883-4AE8-D245-968F-D7EC62018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898882"/>
            <a:ext cx="3838046" cy="306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2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9DBE23-318A-1326-78C5-02D684A6E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34533"/>
            <a:ext cx="3901157" cy="458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3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320895-585B-F4A7-2A93-25D6A78F4E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7619"/>
          <a:stretch/>
        </p:blipFill>
        <p:spPr>
          <a:xfrm>
            <a:off x="609600" y="2288760"/>
            <a:ext cx="4595813" cy="22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</Words>
  <Application>Microsoft Office PowerPoint</Application>
  <PresentationFormat>On-screen Show (4:3)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Amendment of the Constitution</dc:title>
  <dc:creator>ASUS</dc:creator>
  <cp:lastModifiedBy>Nayanjyoti Baruah</cp:lastModifiedBy>
  <cp:revision>13</cp:revision>
  <cp:lastPrinted>2024-09-10T05:01:48Z</cp:lastPrinted>
  <dcterms:created xsi:type="dcterms:W3CDTF">2024-09-09T19:20:20Z</dcterms:created>
  <dcterms:modified xsi:type="dcterms:W3CDTF">2024-09-11T06:49:26Z</dcterms:modified>
</cp:coreProperties>
</file>